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705" r:id="rId2"/>
  </p:sldMasterIdLst>
  <p:notesMasterIdLst>
    <p:notesMasterId r:id="rId5"/>
  </p:notesMasterIdLst>
  <p:sldIdLst>
    <p:sldId id="324" r:id="rId3"/>
    <p:sldId id="336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Kanit" pitchFamily="2" charset="-34"/>
      <p:regular r:id="rId10"/>
      <p:bold r:id="rId11"/>
      <p:italic r:id="rId12"/>
      <p:boldItalic r:id="rId13"/>
    </p:embeddedFont>
    <p:embeddedFont>
      <p:font typeface="Montserrat" panose="00000500000000000000" pitchFamily="2" charset="0"/>
      <p:regular r:id="rId14"/>
    </p:embeddedFont>
    <p:embeddedFont>
      <p:font typeface="Montserrat Medium" panose="00000600000000000000" pitchFamily="2" charset="0"/>
      <p:regular r:id="rId15"/>
    </p:embeddedFont>
    <p:embeddedFont>
      <p:font typeface="Nunito Light" pitchFamily="2" charset="0"/>
      <p:regular r:id="rId16"/>
    </p:embeddedFont>
    <p:embeddedFont>
      <p:font typeface="PT Sans" panose="020B0503020203020204" pitchFamily="34" charset="0"/>
      <p:regular r:id="rId17"/>
    </p:embeddedFont>
    <p:embeddedFont>
      <p:font typeface="Roboto Condensed Light" panose="02000000000000000000" pitchFamily="2" charset="0"/>
      <p:regular r:id="rId18"/>
    </p:embeddedFont>
    <p:embeddedFont>
      <p:font typeface="RSU" panose="02000506040000020003" pitchFamily="2" charset="-34"/>
      <p:regular r:id="rId19"/>
      <p:bold r:id="rId20"/>
    </p:embeddedFont>
    <p:embeddedFont>
      <p:font typeface="Th Sarabun New Bold" panose="020B0500040200020003" pitchFamily="34" charset="-34"/>
      <p:bold r:id="rId21"/>
    </p:embeddedFont>
    <p:embeddedFont>
      <p:font typeface="TH SarabunPSK" panose="020B0500040200020003" pitchFamily="34" charset="-34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16.fntdata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5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font" Target="fonts/font19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10.fntdata"/><Relationship Id="rId23" Type="http://schemas.openxmlformats.org/officeDocument/2006/relationships/font" Target="fonts/font18.fntdata"/><Relationship Id="rId28" Type="http://schemas.openxmlformats.org/officeDocument/2006/relationships/theme" Target="theme/theme1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font" Target="fonts/font17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ปกติ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3190-4088-A81B-DFFE36986DA7}"/>
              </c:ext>
            </c:extLst>
          </c:dPt>
          <c:dPt>
            <c:idx val="2"/>
            <c:invertIfNegative val="0"/>
            <c:bubble3D val="0"/>
            <c:spPr>
              <a:solidFill>
                <a:srgbClr val="008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6-3190-4088-A81B-DFFE36986DA7}"/>
              </c:ext>
            </c:extLst>
          </c:dPt>
          <c:dPt>
            <c:idx val="3"/>
            <c:invertIfNegative val="0"/>
            <c:bubble3D val="0"/>
            <c:spPr>
              <a:solidFill>
                <a:srgbClr val="0000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3190-4088-A81B-DFFE36986DA7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3190-4088-A81B-DFFE36986DA7}"/>
              </c:ext>
            </c:extLst>
          </c:dPt>
          <c:dLbls>
            <c:dLbl>
              <c:idx val="4"/>
              <c:layout>
                <c:manualLayout>
                  <c:x val="-6.3094303627674059E-3"/>
                  <c:y val="-8.21305660434301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0000"/>
                      </a:solidFill>
                      <a:latin typeface="RSU" panose="02000506040000020003" pitchFamily="2" charset="-34"/>
                      <a:ea typeface="+mn-ea"/>
                      <a:cs typeface="RSU" panose="02000506040000020003" pitchFamily="2" charset="-34"/>
                    </a:defRPr>
                  </a:pPr>
                  <a:endParaRPr lang="th-TH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190-4088-A81B-DFFE36986D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FFFFFF"/>
                    </a:solidFill>
                    <a:latin typeface="RSU" panose="02000506040000020003" pitchFamily="2" charset="-34"/>
                    <a:ea typeface="+mn-ea"/>
                    <a:cs typeface="RSU" panose="02000506040000020003" pitchFamily="2" charset="-34"/>
                  </a:defRPr>
                </a:pPr>
                <a:endParaRPr lang="th-T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เด็กและเยาวชน</c:v>
                </c:pt>
                <c:pt idx="1">
                  <c:v>สตรีและครอบครัว</c:v>
                </c:pt>
                <c:pt idx="2">
                  <c:v>ผู้สูงอายุ</c:v>
                </c:pt>
                <c:pt idx="3">
                  <c:v>คนพิการ</c:v>
                </c:pt>
                <c:pt idx="4">
                  <c:v>คนไร้ที่พึ่ง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64</c:v>
                </c:pt>
                <c:pt idx="1">
                  <c:v>94</c:v>
                </c:pt>
                <c:pt idx="2">
                  <c:v>45</c:v>
                </c:pt>
                <c:pt idx="3">
                  <c:v>35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90-4088-A81B-DFFE36986DA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6"/>
        <c:overlap val="100"/>
        <c:axId val="345622287"/>
        <c:axId val="345624367"/>
      </c:barChart>
      <c:catAx>
        <c:axId val="345622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RSU" panose="02000506040000020003" pitchFamily="2" charset="-34"/>
                <a:ea typeface="+mn-ea"/>
                <a:cs typeface="RSU" panose="02000506040000020003" pitchFamily="2" charset="-34"/>
              </a:defRPr>
            </a:pPr>
            <a:endParaRPr lang="th-TH"/>
          </a:p>
        </c:txPr>
        <c:crossAx val="345624367"/>
        <c:crosses val="autoZero"/>
        <c:auto val="1"/>
        <c:lblAlgn val="ctr"/>
        <c:lblOffset val="100"/>
        <c:noMultiLvlLbl val="0"/>
      </c:catAx>
      <c:valAx>
        <c:axId val="345624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SU" panose="02000506040000020003" pitchFamily="2" charset="-34"/>
                <a:ea typeface="+mn-ea"/>
                <a:cs typeface="RSU" panose="02000506040000020003" pitchFamily="2" charset="-34"/>
              </a:defRPr>
            </a:pPr>
            <a:endParaRPr lang="th-TH"/>
          </a:p>
        </c:txPr>
        <c:crossAx val="345622287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latin typeface="RSU" panose="02000506040000020003" pitchFamily="2" charset="-34"/>
          <a:cs typeface="RSU" panose="02000506040000020003" pitchFamily="2" charset="-34"/>
        </a:defRPr>
      </a:pPr>
      <a:endParaRPr lang="th-TH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การขาย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F3-4489-8238-3D06D8E654F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F3-4489-8238-3D06D8E654F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6F3-4489-8238-3D06D8E654F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6F3-4489-8238-3D06D8E654F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6F3-4489-8238-3D06D8E654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h-TH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สุรา</c:v>
                </c:pt>
                <c:pt idx="1">
                  <c:v>ยาเสพติด</c:v>
                </c:pt>
                <c:pt idx="2">
                  <c:v>บันดาลโทสะ</c:v>
                </c:pt>
                <c:pt idx="3">
                  <c:v>ปัญหาสุขภาพกาย</c:v>
                </c:pt>
                <c:pt idx="4">
                  <c:v>ปัญหาเศรษฐกิจ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8-4305-9C33-C375A3506F1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650033896543751"/>
          <c:y val="7.8885987954823697E-2"/>
          <c:w val="0.33432594677733568"/>
          <c:h val="0.896739354310240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การขาย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D3-4D1D-A95D-7EDA941AFA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D3-4D1D-A95D-7EDA941AFA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1D3-4D1D-A95D-7EDA941AFA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1D3-4D1D-A95D-7EDA941AFAC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1D3-4D1D-A95D-7EDA941AFA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683-48F6-8EFE-F911D6E1DD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h-TH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สามี</c:v>
                </c:pt>
                <c:pt idx="1">
                  <c:v>ภรรยา</c:v>
                </c:pt>
                <c:pt idx="2">
                  <c:v>บิดา</c:v>
                </c:pt>
                <c:pt idx="3">
                  <c:v>มารดา</c:v>
                </c:pt>
                <c:pt idx="4">
                  <c:v>ลูกหลาน</c:v>
                </c:pt>
                <c:pt idx="5">
                  <c:v>อื่น ๆ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D3-4D1D-A95D-7EDA941AFAC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689392736969085"/>
          <c:y val="7.888590271434287E-2"/>
          <c:w val="0.33432594677733568"/>
          <c:h val="0.896739354310240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การขาย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DA-4B86-8A56-26CD521D11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rgbClr val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DA-4B86-8A56-26CD521D11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h-TH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บ้านของตนเอง</c:v>
                </c:pt>
                <c:pt idx="1">
                  <c:v>สถานศึกษา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1DA-4B86-8A56-26CD521D11C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130348866738621"/>
          <c:y val="9.9014844169765692E-2"/>
          <c:w val="0.33432594677733568"/>
          <c:h val="0.896739354310240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9355F-EEBA-479A-9B00-B96559682526}" type="datetimeFigureOut">
              <a:rPr lang="th-TH" smtClean="0"/>
              <a:t>17/07/67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ADC22-4C3F-4008-9F95-221C417C843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6302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69251-089A-4C5D-B8B8-0BFD6A320B8C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24789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69251-089A-4C5D-B8B8-0BFD6A320B8C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7537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7049143" y="38249"/>
            <a:ext cx="2094864" cy="1022272"/>
          </a:xfrm>
          <a:custGeom>
            <a:avLst/>
            <a:gdLst/>
            <a:ahLst/>
            <a:cxnLst/>
            <a:rect l="l" t="t" r="r" b="b"/>
            <a:pathLst>
              <a:path w="22347" h="7126" extrusionOk="0">
                <a:moveTo>
                  <a:pt x="11619" y="1"/>
                </a:moveTo>
                <a:cubicBezTo>
                  <a:pt x="9702" y="1"/>
                  <a:pt x="8035" y="1325"/>
                  <a:pt x="7602" y="3196"/>
                </a:cubicBezTo>
                <a:cubicBezTo>
                  <a:pt x="7538" y="3175"/>
                  <a:pt x="7472" y="3165"/>
                  <a:pt x="7406" y="3165"/>
                </a:cubicBezTo>
                <a:cubicBezTo>
                  <a:pt x="7259" y="3165"/>
                  <a:pt x="7111" y="3216"/>
                  <a:pt x="6985" y="3310"/>
                </a:cubicBezTo>
                <a:cubicBezTo>
                  <a:pt x="6826" y="3447"/>
                  <a:pt x="6734" y="3653"/>
                  <a:pt x="6734" y="3881"/>
                </a:cubicBezTo>
                <a:cubicBezTo>
                  <a:pt x="5829" y="3462"/>
                  <a:pt x="5094" y="3300"/>
                  <a:pt x="4510" y="3300"/>
                </a:cubicBezTo>
                <a:cubicBezTo>
                  <a:pt x="3152" y="3300"/>
                  <a:pt x="2610" y="4180"/>
                  <a:pt x="2626" y="4771"/>
                </a:cubicBezTo>
                <a:cubicBezTo>
                  <a:pt x="1918" y="4817"/>
                  <a:pt x="1096" y="5068"/>
                  <a:pt x="389" y="5319"/>
                </a:cubicBezTo>
                <a:cubicBezTo>
                  <a:pt x="298" y="5365"/>
                  <a:pt x="229" y="5410"/>
                  <a:pt x="161" y="5479"/>
                </a:cubicBezTo>
                <a:cubicBezTo>
                  <a:pt x="1" y="5730"/>
                  <a:pt x="138" y="6118"/>
                  <a:pt x="480" y="6163"/>
                </a:cubicBezTo>
                <a:cubicBezTo>
                  <a:pt x="1870" y="6323"/>
                  <a:pt x="3941" y="6516"/>
                  <a:pt x="5935" y="6516"/>
                </a:cubicBezTo>
                <a:cubicBezTo>
                  <a:pt x="6791" y="6516"/>
                  <a:pt x="7633" y="6481"/>
                  <a:pt x="8401" y="6392"/>
                </a:cubicBezTo>
                <a:lnTo>
                  <a:pt x="8401" y="6392"/>
                </a:lnTo>
                <a:cubicBezTo>
                  <a:pt x="7877" y="6930"/>
                  <a:pt x="10865" y="7125"/>
                  <a:pt x="14343" y="7125"/>
                </a:cubicBezTo>
                <a:cubicBezTo>
                  <a:pt x="16323" y="7125"/>
                  <a:pt x="18462" y="7062"/>
                  <a:pt x="20201" y="6962"/>
                </a:cubicBezTo>
                <a:cubicBezTo>
                  <a:pt x="21434" y="6894"/>
                  <a:pt x="22347" y="5867"/>
                  <a:pt x="22324" y="4703"/>
                </a:cubicBezTo>
                <a:cubicBezTo>
                  <a:pt x="22324" y="4452"/>
                  <a:pt x="22256" y="4201"/>
                  <a:pt x="22141" y="3949"/>
                </a:cubicBezTo>
                <a:cubicBezTo>
                  <a:pt x="21822" y="3196"/>
                  <a:pt x="21274" y="2557"/>
                  <a:pt x="20521" y="2123"/>
                </a:cubicBezTo>
                <a:cubicBezTo>
                  <a:pt x="19942" y="1806"/>
                  <a:pt x="19313" y="1654"/>
                  <a:pt x="18692" y="1654"/>
                </a:cubicBezTo>
                <a:cubicBezTo>
                  <a:pt x="17524" y="1654"/>
                  <a:pt x="16381" y="2190"/>
                  <a:pt x="15636" y="3173"/>
                </a:cubicBezTo>
                <a:cubicBezTo>
                  <a:pt x="15202" y="1325"/>
                  <a:pt x="13536" y="1"/>
                  <a:pt x="1161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                </a:t>
            </a:r>
            <a:endParaRPr sz="1800"/>
          </a:p>
        </p:txBody>
      </p:sp>
      <p:sp>
        <p:nvSpPr>
          <p:cNvPr id="10" name="Google Shape;10;p2"/>
          <p:cNvSpPr/>
          <p:nvPr/>
        </p:nvSpPr>
        <p:spPr>
          <a:xfrm>
            <a:off x="-655596" y="9"/>
            <a:ext cx="2963810" cy="1098763"/>
          </a:xfrm>
          <a:custGeom>
            <a:avLst/>
            <a:gdLst/>
            <a:ahLst/>
            <a:cxnLst/>
            <a:rect l="l" t="t" r="r" b="b"/>
            <a:pathLst>
              <a:path w="29811" h="8289" extrusionOk="0">
                <a:moveTo>
                  <a:pt x="22212" y="1"/>
                </a:moveTo>
                <a:cubicBezTo>
                  <a:pt x="20427" y="1"/>
                  <a:pt x="18781" y="1159"/>
                  <a:pt x="18238" y="2943"/>
                </a:cubicBezTo>
                <a:cubicBezTo>
                  <a:pt x="17872" y="2555"/>
                  <a:pt x="17370" y="2349"/>
                  <a:pt x="16845" y="2349"/>
                </a:cubicBezTo>
                <a:cubicBezTo>
                  <a:pt x="16320" y="2349"/>
                  <a:pt x="15818" y="2578"/>
                  <a:pt x="15453" y="2966"/>
                </a:cubicBezTo>
                <a:cubicBezTo>
                  <a:pt x="15088" y="1916"/>
                  <a:pt x="14152" y="1140"/>
                  <a:pt x="13056" y="957"/>
                </a:cubicBezTo>
                <a:cubicBezTo>
                  <a:pt x="12881" y="929"/>
                  <a:pt x="12706" y="914"/>
                  <a:pt x="12532" y="914"/>
                </a:cubicBezTo>
                <a:cubicBezTo>
                  <a:pt x="11597" y="914"/>
                  <a:pt x="10709" y="1321"/>
                  <a:pt x="10112" y="2053"/>
                </a:cubicBezTo>
                <a:cubicBezTo>
                  <a:pt x="9404" y="2920"/>
                  <a:pt x="9222" y="4107"/>
                  <a:pt x="9632" y="5157"/>
                </a:cubicBezTo>
                <a:cubicBezTo>
                  <a:pt x="4565" y="5203"/>
                  <a:pt x="2351" y="5773"/>
                  <a:pt x="502" y="6275"/>
                </a:cubicBezTo>
                <a:cubicBezTo>
                  <a:pt x="480" y="6275"/>
                  <a:pt x="457" y="6298"/>
                  <a:pt x="457" y="6298"/>
                </a:cubicBezTo>
                <a:cubicBezTo>
                  <a:pt x="183" y="6367"/>
                  <a:pt x="0" y="6641"/>
                  <a:pt x="23" y="6914"/>
                </a:cubicBezTo>
                <a:cubicBezTo>
                  <a:pt x="69" y="7211"/>
                  <a:pt x="297" y="7417"/>
                  <a:pt x="594" y="7417"/>
                </a:cubicBezTo>
                <a:cubicBezTo>
                  <a:pt x="1233" y="7439"/>
                  <a:pt x="1876" y="7449"/>
                  <a:pt x="2495" y="7449"/>
                </a:cubicBezTo>
                <a:cubicBezTo>
                  <a:pt x="4972" y="7449"/>
                  <a:pt x="7076" y="7303"/>
                  <a:pt x="7076" y="7303"/>
                </a:cubicBezTo>
                <a:lnTo>
                  <a:pt x="7076" y="7303"/>
                </a:lnTo>
                <a:cubicBezTo>
                  <a:pt x="7076" y="7303"/>
                  <a:pt x="6414" y="7599"/>
                  <a:pt x="5570" y="7873"/>
                </a:cubicBezTo>
                <a:cubicBezTo>
                  <a:pt x="5478" y="7896"/>
                  <a:pt x="5433" y="7987"/>
                  <a:pt x="5433" y="8079"/>
                </a:cubicBezTo>
                <a:cubicBezTo>
                  <a:pt x="5455" y="8170"/>
                  <a:pt x="5524" y="8238"/>
                  <a:pt x="5615" y="8238"/>
                </a:cubicBezTo>
                <a:cubicBezTo>
                  <a:pt x="7264" y="8173"/>
                  <a:pt x="9297" y="8086"/>
                  <a:pt x="11345" y="8086"/>
                </a:cubicBezTo>
                <a:cubicBezTo>
                  <a:pt x="12896" y="8086"/>
                  <a:pt x="14456" y="8136"/>
                  <a:pt x="15864" y="8284"/>
                </a:cubicBezTo>
                <a:cubicBezTo>
                  <a:pt x="15878" y="8287"/>
                  <a:pt x="15893" y="8288"/>
                  <a:pt x="15907" y="8288"/>
                </a:cubicBezTo>
                <a:cubicBezTo>
                  <a:pt x="16006" y="8288"/>
                  <a:pt x="16098" y="8221"/>
                  <a:pt x="16138" y="8101"/>
                </a:cubicBezTo>
                <a:cubicBezTo>
                  <a:pt x="16183" y="7987"/>
                  <a:pt x="16115" y="7850"/>
                  <a:pt x="16001" y="7805"/>
                </a:cubicBezTo>
                <a:cubicBezTo>
                  <a:pt x="15887" y="7736"/>
                  <a:pt x="15795" y="7691"/>
                  <a:pt x="15681" y="7622"/>
                </a:cubicBezTo>
                <a:cubicBezTo>
                  <a:pt x="15567" y="7576"/>
                  <a:pt x="15521" y="7439"/>
                  <a:pt x="15567" y="7325"/>
                </a:cubicBezTo>
                <a:cubicBezTo>
                  <a:pt x="15607" y="7226"/>
                  <a:pt x="15716" y="7161"/>
                  <a:pt x="15819" y="7161"/>
                </a:cubicBezTo>
                <a:cubicBezTo>
                  <a:pt x="15834" y="7161"/>
                  <a:pt x="15849" y="7163"/>
                  <a:pt x="15864" y="7166"/>
                </a:cubicBezTo>
                <a:cubicBezTo>
                  <a:pt x="16937" y="7439"/>
                  <a:pt x="18466" y="7736"/>
                  <a:pt x="20406" y="7828"/>
                </a:cubicBezTo>
                <a:cubicBezTo>
                  <a:pt x="20414" y="7832"/>
                  <a:pt x="20423" y="7834"/>
                  <a:pt x="20431" y="7834"/>
                </a:cubicBezTo>
                <a:cubicBezTo>
                  <a:pt x="20467" y="7834"/>
                  <a:pt x="20497" y="7796"/>
                  <a:pt x="20497" y="7759"/>
                </a:cubicBezTo>
                <a:cubicBezTo>
                  <a:pt x="20520" y="7713"/>
                  <a:pt x="20497" y="7668"/>
                  <a:pt x="20452" y="7645"/>
                </a:cubicBezTo>
                <a:cubicBezTo>
                  <a:pt x="20383" y="7622"/>
                  <a:pt x="20360" y="7554"/>
                  <a:pt x="20360" y="7485"/>
                </a:cubicBezTo>
                <a:cubicBezTo>
                  <a:pt x="20383" y="7417"/>
                  <a:pt x="20452" y="7371"/>
                  <a:pt x="20520" y="7371"/>
                </a:cubicBezTo>
                <a:cubicBezTo>
                  <a:pt x="21578" y="7476"/>
                  <a:pt x="22536" y="7523"/>
                  <a:pt x="23410" y="7523"/>
                </a:cubicBezTo>
                <a:cubicBezTo>
                  <a:pt x="25949" y="7523"/>
                  <a:pt x="27767" y="7127"/>
                  <a:pt x="29194" y="6618"/>
                </a:cubicBezTo>
                <a:cubicBezTo>
                  <a:pt x="29810" y="6390"/>
                  <a:pt x="29742" y="5499"/>
                  <a:pt x="29102" y="5408"/>
                </a:cubicBezTo>
                <a:cubicBezTo>
                  <a:pt x="28669" y="5340"/>
                  <a:pt x="28281" y="5248"/>
                  <a:pt x="27870" y="5180"/>
                </a:cubicBezTo>
                <a:cubicBezTo>
                  <a:pt x="27345" y="5066"/>
                  <a:pt x="26820" y="4952"/>
                  <a:pt x="26363" y="4837"/>
                </a:cubicBezTo>
                <a:cubicBezTo>
                  <a:pt x="26706" y="2669"/>
                  <a:pt x="25313" y="592"/>
                  <a:pt x="23168" y="113"/>
                </a:cubicBezTo>
                <a:cubicBezTo>
                  <a:pt x="22849" y="37"/>
                  <a:pt x="22528" y="1"/>
                  <a:pt x="222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" name="Google Shape;11;p2"/>
          <p:cNvSpPr/>
          <p:nvPr/>
        </p:nvSpPr>
        <p:spPr>
          <a:xfrm>
            <a:off x="4389050" y="438910"/>
            <a:ext cx="1231044" cy="560855"/>
          </a:xfrm>
          <a:custGeom>
            <a:avLst/>
            <a:gdLst/>
            <a:ahLst/>
            <a:cxnLst/>
            <a:rect l="l" t="t" r="r" b="b"/>
            <a:pathLst>
              <a:path w="33532" h="8404" extrusionOk="0">
                <a:moveTo>
                  <a:pt x="23449" y="1"/>
                </a:moveTo>
                <a:cubicBezTo>
                  <a:pt x="21458" y="1"/>
                  <a:pt x="19548" y="915"/>
                  <a:pt x="18307" y="2497"/>
                </a:cubicBezTo>
                <a:cubicBezTo>
                  <a:pt x="18147" y="1379"/>
                  <a:pt x="17211" y="535"/>
                  <a:pt x="16093" y="489"/>
                </a:cubicBezTo>
                <a:cubicBezTo>
                  <a:pt x="16043" y="486"/>
                  <a:pt x="15994" y="484"/>
                  <a:pt x="15945" y="484"/>
                </a:cubicBezTo>
                <a:cubicBezTo>
                  <a:pt x="14866" y="484"/>
                  <a:pt x="13934" y="1198"/>
                  <a:pt x="13650" y="2246"/>
                </a:cubicBezTo>
                <a:cubicBezTo>
                  <a:pt x="12372" y="1855"/>
                  <a:pt x="11240" y="1691"/>
                  <a:pt x="10273" y="1691"/>
                </a:cubicBezTo>
                <a:cubicBezTo>
                  <a:pt x="6388" y="1691"/>
                  <a:pt x="5157" y="4345"/>
                  <a:pt x="7716" y="5625"/>
                </a:cubicBezTo>
                <a:cubicBezTo>
                  <a:pt x="5844" y="5625"/>
                  <a:pt x="4018" y="6035"/>
                  <a:pt x="1918" y="6332"/>
                </a:cubicBezTo>
                <a:cubicBezTo>
                  <a:pt x="1393" y="6401"/>
                  <a:pt x="868" y="6469"/>
                  <a:pt x="297" y="6515"/>
                </a:cubicBezTo>
                <a:cubicBezTo>
                  <a:pt x="24" y="6538"/>
                  <a:pt x="1" y="6948"/>
                  <a:pt x="297" y="6971"/>
                </a:cubicBezTo>
                <a:cubicBezTo>
                  <a:pt x="6643" y="7816"/>
                  <a:pt x="14928" y="8318"/>
                  <a:pt x="18444" y="8364"/>
                </a:cubicBezTo>
                <a:cubicBezTo>
                  <a:pt x="19450" y="8376"/>
                  <a:pt x="20423" y="8403"/>
                  <a:pt x="21263" y="8403"/>
                </a:cubicBezTo>
                <a:cubicBezTo>
                  <a:pt x="23433" y="8403"/>
                  <a:pt x="24719" y="8223"/>
                  <a:pt x="23419" y="7154"/>
                </a:cubicBezTo>
                <a:lnTo>
                  <a:pt x="23419" y="7154"/>
                </a:lnTo>
                <a:cubicBezTo>
                  <a:pt x="23859" y="7181"/>
                  <a:pt x="24317" y="7195"/>
                  <a:pt x="24785" y="7195"/>
                </a:cubicBezTo>
                <a:cubicBezTo>
                  <a:pt x="27789" y="7195"/>
                  <a:pt x="31215" y="6635"/>
                  <a:pt x="33052" y="5647"/>
                </a:cubicBezTo>
                <a:cubicBezTo>
                  <a:pt x="33485" y="5419"/>
                  <a:pt x="33531" y="4826"/>
                  <a:pt x="33075" y="4620"/>
                </a:cubicBezTo>
                <a:cubicBezTo>
                  <a:pt x="32983" y="4575"/>
                  <a:pt x="32869" y="4529"/>
                  <a:pt x="32778" y="4506"/>
                </a:cubicBezTo>
                <a:cubicBezTo>
                  <a:pt x="32013" y="4192"/>
                  <a:pt x="31011" y="3912"/>
                  <a:pt x="29962" y="3912"/>
                </a:cubicBezTo>
                <a:cubicBezTo>
                  <a:pt x="29791" y="3912"/>
                  <a:pt x="29618" y="3919"/>
                  <a:pt x="29445" y="3935"/>
                </a:cubicBezTo>
                <a:cubicBezTo>
                  <a:pt x="28555" y="1813"/>
                  <a:pt x="26592" y="352"/>
                  <a:pt x="24287" y="55"/>
                </a:cubicBezTo>
                <a:cubicBezTo>
                  <a:pt x="24007" y="19"/>
                  <a:pt x="23727" y="1"/>
                  <a:pt x="234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16625" y="1107033"/>
            <a:ext cx="5714100" cy="320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716625" y="4464800"/>
            <a:ext cx="57141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125" y="6138667"/>
            <a:ext cx="9144000" cy="73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" name="Google Shape;15;p2"/>
          <p:cNvSpPr/>
          <p:nvPr/>
        </p:nvSpPr>
        <p:spPr>
          <a:xfrm>
            <a:off x="364127" y="6097417"/>
            <a:ext cx="9489759" cy="436073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" name="Google Shape;16;p2"/>
          <p:cNvSpPr/>
          <p:nvPr/>
        </p:nvSpPr>
        <p:spPr>
          <a:xfrm>
            <a:off x="3784386" y="6266810"/>
            <a:ext cx="5359624" cy="97284"/>
          </a:xfrm>
          <a:custGeom>
            <a:avLst/>
            <a:gdLst/>
            <a:ahLst/>
            <a:cxnLst/>
            <a:rect l="l" t="t" r="r" b="b"/>
            <a:pathLst>
              <a:path w="98423" h="2276" extrusionOk="0">
                <a:moveTo>
                  <a:pt x="89741" y="1"/>
                </a:moveTo>
                <a:cubicBezTo>
                  <a:pt x="88904" y="1"/>
                  <a:pt x="88075" y="10"/>
                  <a:pt x="87261" y="35"/>
                </a:cubicBezTo>
                <a:cubicBezTo>
                  <a:pt x="85161" y="127"/>
                  <a:pt x="83176" y="287"/>
                  <a:pt x="81076" y="332"/>
                </a:cubicBezTo>
                <a:cubicBezTo>
                  <a:pt x="80532" y="347"/>
                  <a:pt x="79983" y="353"/>
                  <a:pt x="79430" y="353"/>
                </a:cubicBezTo>
                <a:cubicBezTo>
                  <a:pt x="77317" y="353"/>
                  <a:pt x="75154" y="268"/>
                  <a:pt x="73048" y="268"/>
                </a:cubicBezTo>
                <a:cubicBezTo>
                  <a:pt x="72283" y="268"/>
                  <a:pt x="71526" y="279"/>
                  <a:pt x="70781" y="309"/>
                </a:cubicBezTo>
                <a:cubicBezTo>
                  <a:pt x="68408" y="401"/>
                  <a:pt x="66262" y="652"/>
                  <a:pt x="64025" y="834"/>
                </a:cubicBezTo>
                <a:cubicBezTo>
                  <a:pt x="61514" y="1040"/>
                  <a:pt x="58844" y="1131"/>
                  <a:pt x="56128" y="1131"/>
                </a:cubicBezTo>
                <a:cubicBezTo>
                  <a:pt x="52903" y="1115"/>
                  <a:pt x="49584" y="944"/>
                  <a:pt x="46392" y="944"/>
                </a:cubicBezTo>
                <a:cubicBezTo>
                  <a:pt x="45155" y="944"/>
                  <a:pt x="43938" y="970"/>
                  <a:pt x="42752" y="1040"/>
                </a:cubicBezTo>
                <a:cubicBezTo>
                  <a:pt x="40310" y="1177"/>
                  <a:pt x="38141" y="1519"/>
                  <a:pt x="35722" y="1702"/>
                </a:cubicBezTo>
                <a:cubicBezTo>
                  <a:pt x="34215" y="1810"/>
                  <a:pt x="32667" y="1856"/>
                  <a:pt x="31092" y="1856"/>
                </a:cubicBezTo>
                <a:cubicBezTo>
                  <a:pt x="26055" y="1856"/>
                  <a:pt x="20736" y="1393"/>
                  <a:pt x="15590" y="1063"/>
                </a:cubicBezTo>
                <a:cubicBezTo>
                  <a:pt x="10431" y="720"/>
                  <a:pt x="5181" y="538"/>
                  <a:pt x="0" y="515"/>
                </a:cubicBezTo>
                <a:lnTo>
                  <a:pt x="0" y="515"/>
                </a:lnTo>
                <a:cubicBezTo>
                  <a:pt x="7532" y="675"/>
                  <a:pt x="15133" y="1085"/>
                  <a:pt x="22529" y="1725"/>
                </a:cubicBezTo>
                <a:cubicBezTo>
                  <a:pt x="25199" y="1953"/>
                  <a:pt x="27870" y="2204"/>
                  <a:pt x="30586" y="2272"/>
                </a:cubicBezTo>
                <a:cubicBezTo>
                  <a:pt x="30815" y="2275"/>
                  <a:pt x="31043" y="2276"/>
                  <a:pt x="31270" y="2276"/>
                </a:cubicBezTo>
                <a:cubicBezTo>
                  <a:pt x="33220" y="2276"/>
                  <a:pt x="35117" y="2192"/>
                  <a:pt x="36977" y="2090"/>
                </a:cubicBezTo>
                <a:cubicBezTo>
                  <a:pt x="40857" y="1907"/>
                  <a:pt x="44715" y="1725"/>
                  <a:pt x="48687" y="1633"/>
                </a:cubicBezTo>
                <a:cubicBezTo>
                  <a:pt x="50923" y="1588"/>
                  <a:pt x="53183" y="1565"/>
                  <a:pt x="55443" y="1542"/>
                </a:cubicBezTo>
                <a:cubicBezTo>
                  <a:pt x="58705" y="1532"/>
                  <a:pt x="61970" y="1527"/>
                  <a:pt x="65240" y="1527"/>
                </a:cubicBezTo>
                <a:cubicBezTo>
                  <a:pt x="69864" y="1527"/>
                  <a:pt x="74496" y="1538"/>
                  <a:pt x="79135" y="1565"/>
                </a:cubicBezTo>
                <a:cubicBezTo>
                  <a:pt x="85390" y="1588"/>
                  <a:pt x="91667" y="1610"/>
                  <a:pt x="97966" y="1816"/>
                </a:cubicBezTo>
                <a:cubicBezTo>
                  <a:pt x="98126" y="1839"/>
                  <a:pt x="98286" y="1839"/>
                  <a:pt x="98423" y="1839"/>
                </a:cubicBezTo>
                <a:lnTo>
                  <a:pt x="98423" y="127"/>
                </a:lnTo>
                <a:cubicBezTo>
                  <a:pt x="96985" y="104"/>
                  <a:pt x="95524" y="81"/>
                  <a:pt x="94086" y="58"/>
                </a:cubicBezTo>
                <a:cubicBezTo>
                  <a:pt x="92642" y="29"/>
                  <a:pt x="91181" y="1"/>
                  <a:pt x="8974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" name="Google Shape;17;p2"/>
          <p:cNvSpPr/>
          <p:nvPr/>
        </p:nvSpPr>
        <p:spPr>
          <a:xfrm>
            <a:off x="2" y="6533487"/>
            <a:ext cx="7882851" cy="198116"/>
          </a:xfrm>
          <a:custGeom>
            <a:avLst/>
            <a:gdLst/>
            <a:ahLst/>
            <a:cxnLst/>
            <a:rect l="l" t="t" r="r" b="b"/>
            <a:pathLst>
              <a:path w="144759" h="4635" extrusionOk="0">
                <a:moveTo>
                  <a:pt x="9884" y="1"/>
                </a:moveTo>
                <a:cubicBezTo>
                  <a:pt x="6587" y="1"/>
                  <a:pt x="3291" y="16"/>
                  <a:pt x="1" y="47"/>
                </a:cubicBezTo>
                <a:lnTo>
                  <a:pt x="1" y="4635"/>
                </a:lnTo>
                <a:cubicBezTo>
                  <a:pt x="8461" y="2851"/>
                  <a:pt x="13748" y="2337"/>
                  <a:pt x="18551" y="2337"/>
                </a:cubicBezTo>
                <a:cubicBezTo>
                  <a:pt x="25091" y="2337"/>
                  <a:pt x="30732" y="3291"/>
                  <a:pt x="42261" y="3291"/>
                </a:cubicBezTo>
                <a:cubicBezTo>
                  <a:pt x="42639" y="3291"/>
                  <a:pt x="43023" y="3290"/>
                  <a:pt x="43414" y="3288"/>
                </a:cubicBezTo>
                <a:cubicBezTo>
                  <a:pt x="77196" y="3128"/>
                  <a:pt x="110977" y="2945"/>
                  <a:pt x="144759" y="2786"/>
                </a:cubicBezTo>
                <a:cubicBezTo>
                  <a:pt x="141211" y="2555"/>
                  <a:pt x="137621" y="2483"/>
                  <a:pt x="134019" y="2483"/>
                </a:cubicBezTo>
                <a:cubicBezTo>
                  <a:pt x="130136" y="2483"/>
                  <a:pt x="126239" y="2567"/>
                  <a:pt x="122367" y="2626"/>
                </a:cubicBezTo>
                <a:cubicBezTo>
                  <a:pt x="114900" y="2747"/>
                  <a:pt x="107422" y="2792"/>
                  <a:pt x="99938" y="2792"/>
                </a:cubicBezTo>
                <a:cubicBezTo>
                  <a:pt x="89095" y="2792"/>
                  <a:pt x="78238" y="2698"/>
                  <a:pt x="67381" y="2603"/>
                </a:cubicBezTo>
                <a:cubicBezTo>
                  <a:pt x="57087" y="2512"/>
                  <a:pt x="46519" y="2398"/>
                  <a:pt x="36864" y="1165"/>
                </a:cubicBezTo>
                <a:cubicBezTo>
                  <a:pt x="36179" y="1074"/>
                  <a:pt x="35357" y="868"/>
                  <a:pt x="35699" y="663"/>
                </a:cubicBezTo>
                <a:lnTo>
                  <a:pt x="37183" y="389"/>
                </a:lnTo>
                <a:cubicBezTo>
                  <a:pt x="28102" y="121"/>
                  <a:pt x="18985" y="1"/>
                  <a:pt x="98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" name="Google Shape;18;p2"/>
          <p:cNvSpPr/>
          <p:nvPr/>
        </p:nvSpPr>
        <p:spPr>
          <a:xfrm>
            <a:off x="1947104" y="6138671"/>
            <a:ext cx="3490293" cy="81597"/>
          </a:xfrm>
          <a:custGeom>
            <a:avLst/>
            <a:gdLst/>
            <a:ahLst/>
            <a:cxnLst/>
            <a:rect l="l" t="t" r="r" b="b"/>
            <a:pathLst>
              <a:path w="64095" h="1909" extrusionOk="0">
                <a:moveTo>
                  <a:pt x="41618" y="1"/>
                </a:moveTo>
                <a:cubicBezTo>
                  <a:pt x="38276" y="1"/>
                  <a:pt x="35314" y="99"/>
                  <a:pt x="33394" y="363"/>
                </a:cubicBezTo>
                <a:cubicBezTo>
                  <a:pt x="28982" y="245"/>
                  <a:pt x="25124" y="195"/>
                  <a:pt x="21756" y="195"/>
                </a:cubicBezTo>
                <a:cubicBezTo>
                  <a:pt x="4285" y="195"/>
                  <a:pt x="1" y="1527"/>
                  <a:pt x="1" y="1527"/>
                </a:cubicBezTo>
                <a:cubicBezTo>
                  <a:pt x="5128" y="1803"/>
                  <a:pt x="11430" y="1908"/>
                  <a:pt x="18059" y="1908"/>
                </a:cubicBezTo>
                <a:cubicBezTo>
                  <a:pt x="39379" y="1908"/>
                  <a:pt x="64094" y="819"/>
                  <a:pt x="64094" y="819"/>
                </a:cubicBezTo>
                <a:cubicBezTo>
                  <a:pt x="64094" y="819"/>
                  <a:pt x="51272" y="1"/>
                  <a:pt x="416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58781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1933147" y="2250467"/>
            <a:ext cx="4011900" cy="15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2250500"/>
            <a:ext cx="1143000" cy="15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713226" y="3761267"/>
            <a:ext cx="52317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" name="Google Shape;24;p3"/>
          <p:cNvSpPr/>
          <p:nvPr/>
        </p:nvSpPr>
        <p:spPr>
          <a:xfrm flipH="1">
            <a:off x="131" y="6578238"/>
            <a:ext cx="7837395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956720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20000" y="1621001"/>
            <a:ext cx="7704000" cy="6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algn="ctr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377" lvl="1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566" lvl="2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754" lvl="3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5943" lvl="4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131" lvl="5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320" lvl="6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509" lvl="7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697" lvl="8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" name="Google Shape;29;p4"/>
          <p:cNvSpPr/>
          <p:nvPr/>
        </p:nvSpPr>
        <p:spPr>
          <a:xfrm>
            <a:off x="2" y="6440233"/>
            <a:ext cx="9026133" cy="23820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" name="Google Shape;30;p4"/>
          <p:cNvSpPr/>
          <p:nvPr/>
        </p:nvSpPr>
        <p:spPr>
          <a:xfrm>
            <a:off x="1206444" y="6602705"/>
            <a:ext cx="7937561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1" name="Google Shape;31;p4"/>
          <p:cNvSpPr/>
          <p:nvPr/>
        </p:nvSpPr>
        <p:spPr>
          <a:xfrm>
            <a:off x="3857461" y="6522004"/>
            <a:ext cx="3644612" cy="51867"/>
          </a:xfrm>
          <a:custGeom>
            <a:avLst/>
            <a:gdLst/>
            <a:ahLst/>
            <a:cxnLst/>
            <a:rect l="l" t="t" r="r" b="b"/>
            <a:pathLst>
              <a:path w="69161" h="1556" extrusionOk="0">
                <a:moveTo>
                  <a:pt x="46129" y="0"/>
                </a:moveTo>
                <a:cubicBezTo>
                  <a:pt x="40705" y="0"/>
                  <a:pt x="35615" y="112"/>
                  <a:pt x="32549" y="446"/>
                </a:cubicBezTo>
                <a:cubicBezTo>
                  <a:pt x="26719" y="1097"/>
                  <a:pt x="15204" y="1217"/>
                  <a:pt x="7552" y="1217"/>
                </a:cubicBezTo>
                <a:cubicBezTo>
                  <a:pt x="3132" y="1217"/>
                  <a:pt x="0" y="1177"/>
                  <a:pt x="0" y="1177"/>
                </a:cubicBezTo>
                <a:lnTo>
                  <a:pt x="0" y="1177"/>
                </a:lnTo>
                <a:cubicBezTo>
                  <a:pt x="6234" y="1450"/>
                  <a:pt x="13357" y="1555"/>
                  <a:pt x="20608" y="1555"/>
                </a:cubicBezTo>
                <a:cubicBezTo>
                  <a:pt x="44210" y="1555"/>
                  <a:pt x="69161" y="446"/>
                  <a:pt x="69161" y="446"/>
                </a:cubicBezTo>
                <a:cubicBezTo>
                  <a:pt x="69161" y="446"/>
                  <a:pt x="56977" y="0"/>
                  <a:pt x="46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2443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1"/>
          </p:nvPr>
        </p:nvSpPr>
        <p:spPr>
          <a:xfrm>
            <a:off x="5055284" y="4926965"/>
            <a:ext cx="250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2"/>
          </p:nvPr>
        </p:nvSpPr>
        <p:spPr>
          <a:xfrm>
            <a:off x="1583300" y="4926965"/>
            <a:ext cx="250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3"/>
          </p:nvPr>
        </p:nvSpPr>
        <p:spPr>
          <a:xfrm>
            <a:off x="5055275" y="4163367"/>
            <a:ext cx="25056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4"/>
          </p:nvPr>
        </p:nvSpPr>
        <p:spPr>
          <a:xfrm>
            <a:off x="1583075" y="4163367"/>
            <a:ext cx="25056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8" name="Google Shape;38;p5"/>
          <p:cNvGrpSpPr/>
          <p:nvPr/>
        </p:nvGrpSpPr>
        <p:grpSpPr>
          <a:xfrm>
            <a:off x="-234948" y="6146252"/>
            <a:ext cx="9613880" cy="843949"/>
            <a:chOff x="-1287949" y="4566283"/>
            <a:chExt cx="13198628" cy="868976"/>
          </a:xfrm>
        </p:grpSpPr>
        <p:sp>
          <p:nvSpPr>
            <p:cNvPr id="39" name="Google Shape;39;p5"/>
            <p:cNvSpPr/>
            <p:nvPr/>
          </p:nvSpPr>
          <p:spPr>
            <a:xfrm>
              <a:off x="-1287949" y="4566283"/>
              <a:ext cx="13198628" cy="868976"/>
            </a:xfrm>
            <a:custGeom>
              <a:avLst/>
              <a:gdLst/>
              <a:ahLst/>
              <a:cxnLst/>
              <a:rect l="l" t="t" r="r" b="b"/>
              <a:pathLst>
                <a:path w="59129" h="3893" extrusionOk="0">
                  <a:moveTo>
                    <a:pt x="34635" y="0"/>
                  </a:moveTo>
                  <a:cubicBezTo>
                    <a:pt x="33854" y="0"/>
                    <a:pt x="19138" y="447"/>
                    <a:pt x="18789" y="447"/>
                  </a:cubicBezTo>
                  <a:cubicBezTo>
                    <a:pt x="18440" y="447"/>
                    <a:pt x="13796" y="1395"/>
                    <a:pt x="13098" y="1465"/>
                  </a:cubicBezTo>
                  <a:cubicBezTo>
                    <a:pt x="12387" y="1535"/>
                    <a:pt x="0" y="3892"/>
                    <a:pt x="0" y="3892"/>
                  </a:cubicBezTo>
                  <a:lnTo>
                    <a:pt x="59128" y="3892"/>
                  </a:lnTo>
                  <a:lnTo>
                    <a:pt x="56604" y="3153"/>
                  </a:lnTo>
                  <a:lnTo>
                    <a:pt x="46812" y="1842"/>
                  </a:lnTo>
                  <a:cubicBezTo>
                    <a:pt x="46812" y="1842"/>
                    <a:pt x="35402" y="0"/>
                    <a:pt x="34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-1287949" y="4574100"/>
              <a:ext cx="7083584" cy="853351"/>
            </a:xfrm>
            <a:custGeom>
              <a:avLst/>
              <a:gdLst/>
              <a:ahLst/>
              <a:cxnLst/>
              <a:rect l="l" t="t" r="r" b="b"/>
              <a:pathLst>
                <a:path w="31734" h="3823" extrusionOk="0">
                  <a:moveTo>
                    <a:pt x="31733" y="0"/>
                  </a:moveTo>
                  <a:cubicBezTo>
                    <a:pt x="27214" y="126"/>
                    <a:pt x="19054" y="377"/>
                    <a:pt x="18789" y="377"/>
                  </a:cubicBezTo>
                  <a:cubicBezTo>
                    <a:pt x="18440" y="377"/>
                    <a:pt x="13796" y="1325"/>
                    <a:pt x="13098" y="1395"/>
                  </a:cubicBezTo>
                  <a:cubicBezTo>
                    <a:pt x="12387" y="1465"/>
                    <a:pt x="0" y="3822"/>
                    <a:pt x="0" y="3822"/>
                  </a:cubicBezTo>
                  <a:lnTo>
                    <a:pt x="12708" y="3822"/>
                  </a:lnTo>
                  <a:cubicBezTo>
                    <a:pt x="14340" y="977"/>
                    <a:pt x="22248" y="544"/>
                    <a:pt x="31733" y="0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5160143" y="4835485"/>
              <a:ext cx="6638488" cy="591966"/>
            </a:xfrm>
            <a:custGeom>
              <a:avLst/>
              <a:gdLst/>
              <a:ahLst/>
              <a:cxnLst/>
              <a:rect l="l" t="t" r="r" b="b"/>
              <a:pathLst>
                <a:path w="29740" h="2652" extrusionOk="0">
                  <a:moveTo>
                    <a:pt x="1" y="1"/>
                  </a:moveTo>
                  <a:cubicBezTo>
                    <a:pt x="1" y="1"/>
                    <a:pt x="3614" y="98"/>
                    <a:pt x="10044" y="1131"/>
                  </a:cubicBezTo>
                  <a:cubicBezTo>
                    <a:pt x="14940" y="1912"/>
                    <a:pt x="15609" y="1982"/>
                    <a:pt x="20966" y="2651"/>
                  </a:cubicBezTo>
                  <a:lnTo>
                    <a:pt x="29558" y="2651"/>
                  </a:lnTo>
                  <a:lnTo>
                    <a:pt x="29739" y="2567"/>
                  </a:lnTo>
                  <a:lnTo>
                    <a:pt x="27480" y="1912"/>
                  </a:lnTo>
                  <a:lnTo>
                    <a:pt x="17688" y="601"/>
                  </a:lnTo>
                  <a:cubicBezTo>
                    <a:pt x="17688" y="601"/>
                    <a:pt x="16209" y="350"/>
                    <a:pt x="14284" y="57"/>
                  </a:cubicBezTo>
                  <a:cubicBezTo>
                    <a:pt x="738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" name="Google Shape;42;p5"/>
            <p:cNvSpPr/>
            <p:nvPr/>
          </p:nvSpPr>
          <p:spPr>
            <a:xfrm>
              <a:off x="2156897" y="5074327"/>
              <a:ext cx="6156712" cy="98225"/>
            </a:xfrm>
            <a:custGeom>
              <a:avLst/>
              <a:gdLst/>
              <a:ahLst/>
              <a:cxnLst/>
              <a:rect l="l" t="t" r="r" b="b"/>
              <a:pathLst>
                <a:path w="43813" h="699" extrusionOk="0">
                  <a:moveTo>
                    <a:pt x="21899" y="1"/>
                  </a:moveTo>
                  <a:cubicBezTo>
                    <a:pt x="12875" y="15"/>
                    <a:pt x="4882" y="280"/>
                    <a:pt x="0" y="698"/>
                  </a:cubicBezTo>
                  <a:lnTo>
                    <a:pt x="43813" y="698"/>
                  </a:lnTo>
                  <a:cubicBezTo>
                    <a:pt x="38917" y="280"/>
                    <a:pt x="30924" y="1"/>
                    <a:pt x="21899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43" name="Google Shape;43;p5"/>
          <p:cNvSpPr/>
          <p:nvPr/>
        </p:nvSpPr>
        <p:spPr>
          <a:xfrm>
            <a:off x="-108887" y="6559400"/>
            <a:ext cx="92439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4" name="Google Shape;44;p5"/>
          <p:cNvSpPr/>
          <p:nvPr/>
        </p:nvSpPr>
        <p:spPr>
          <a:xfrm>
            <a:off x="2" y="6559400"/>
            <a:ext cx="9026133" cy="23820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5" name="Google Shape;45;p5"/>
          <p:cNvSpPr/>
          <p:nvPr/>
        </p:nvSpPr>
        <p:spPr>
          <a:xfrm>
            <a:off x="3775410" y="6629861"/>
            <a:ext cx="5359624" cy="97284"/>
          </a:xfrm>
          <a:custGeom>
            <a:avLst/>
            <a:gdLst/>
            <a:ahLst/>
            <a:cxnLst/>
            <a:rect l="l" t="t" r="r" b="b"/>
            <a:pathLst>
              <a:path w="98423" h="2276" extrusionOk="0">
                <a:moveTo>
                  <a:pt x="89741" y="1"/>
                </a:moveTo>
                <a:cubicBezTo>
                  <a:pt x="88904" y="1"/>
                  <a:pt x="88075" y="10"/>
                  <a:pt x="87261" y="35"/>
                </a:cubicBezTo>
                <a:cubicBezTo>
                  <a:pt x="85161" y="127"/>
                  <a:pt x="83176" y="287"/>
                  <a:pt x="81076" y="332"/>
                </a:cubicBezTo>
                <a:cubicBezTo>
                  <a:pt x="80532" y="347"/>
                  <a:pt x="79983" y="353"/>
                  <a:pt x="79430" y="353"/>
                </a:cubicBezTo>
                <a:cubicBezTo>
                  <a:pt x="77317" y="353"/>
                  <a:pt x="75154" y="268"/>
                  <a:pt x="73048" y="268"/>
                </a:cubicBezTo>
                <a:cubicBezTo>
                  <a:pt x="72283" y="268"/>
                  <a:pt x="71526" y="279"/>
                  <a:pt x="70781" y="309"/>
                </a:cubicBezTo>
                <a:cubicBezTo>
                  <a:pt x="68408" y="401"/>
                  <a:pt x="66262" y="652"/>
                  <a:pt x="64025" y="834"/>
                </a:cubicBezTo>
                <a:cubicBezTo>
                  <a:pt x="61514" y="1040"/>
                  <a:pt x="58844" y="1131"/>
                  <a:pt x="56128" y="1131"/>
                </a:cubicBezTo>
                <a:cubicBezTo>
                  <a:pt x="52903" y="1115"/>
                  <a:pt x="49584" y="944"/>
                  <a:pt x="46392" y="944"/>
                </a:cubicBezTo>
                <a:cubicBezTo>
                  <a:pt x="45155" y="944"/>
                  <a:pt x="43938" y="970"/>
                  <a:pt x="42752" y="1040"/>
                </a:cubicBezTo>
                <a:cubicBezTo>
                  <a:pt x="40310" y="1177"/>
                  <a:pt x="38141" y="1519"/>
                  <a:pt x="35722" y="1702"/>
                </a:cubicBezTo>
                <a:cubicBezTo>
                  <a:pt x="34215" y="1810"/>
                  <a:pt x="32667" y="1856"/>
                  <a:pt x="31092" y="1856"/>
                </a:cubicBezTo>
                <a:cubicBezTo>
                  <a:pt x="26055" y="1856"/>
                  <a:pt x="20736" y="1393"/>
                  <a:pt x="15590" y="1063"/>
                </a:cubicBezTo>
                <a:cubicBezTo>
                  <a:pt x="10431" y="720"/>
                  <a:pt x="5181" y="538"/>
                  <a:pt x="0" y="515"/>
                </a:cubicBezTo>
                <a:lnTo>
                  <a:pt x="0" y="515"/>
                </a:lnTo>
                <a:cubicBezTo>
                  <a:pt x="7532" y="675"/>
                  <a:pt x="15133" y="1085"/>
                  <a:pt x="22529" y="1725"/>
                </a:cubicBezTo>
                <a:cubicBezTo>
                  <a:pt x="25199" y="1953"/>
                  <a:pt x="27870" y="2204"/>
                  <a:pt x="30586" y="2272"/>
                </a:cubicBezTo>
                <a:cubicBezTo>
                  <a:pt x="30815" y="2275"/>
                  <a:pt x="31043" y="2276"/>
                  <a:pt x="31270" y="2276"/>
                </a:cubicBezTo>
                <a:cubicBezTo>
                  <a:pt x="33220" y="2276"/>
                  <a:pt x="35117" y="2192"/>
                  <a:pt x="36977" y="2090"/>
                </a:cubicBezTo>
                <a:cubicBezTo>
                  <a:pt x="40857" y="1907"/>
                  <a:pt x="44715" y="1725"/>
                  <a:pt x="48687" y="1633"/>
                </a:cubicBezTo>
                <a:cubicBezTo>
                  <a:pt x="50923" y="1588"/>
                  <a:pt x="53183" y="1565"/>
                  <a:pt x="55443" y="1542"/>
                </a:cubicBezTo>
                <a:cubicBezTo>
                  <a:pt x="58705" y="1532"/>
                  <a:pt x="61970" y="1527"/>
                  <a:pt x="65240" y="1527"/>
                </a:cubicBezTo>
                <a:cubicBezTo>
                  <a:pt x="69864" y="1527"/>
                  <a:pt x="74496" y="1538"/>
                  <a:pt x="79135" y="1565"/>
                </a:cubicBezTo>
                <a:cubicBezTo>
                  <a:pt x="85390" y="1588"/>
                  <a:pt x="91667" y="1610"/>
                  <a:pt x="97966" y="1816"/>
                </a:cubicBezTo>
                <a:cubicBezTo>
                  <a:pt x="98126" y="1839"/>
                  <a:pt x="98286" y="1839"/>
                  <a:pt x="98423" y="1839"/>
                </a:cubicBezTo>
                <a:lnTo>
                  <a:pt x="98423" y="127"/>
                </a:lnTo>
                <a:cubicBezTo>
                  <a:pt x="96985" y="104"/>
                  <a:pt x="95524" y="81"/>
                  <a:pt x="94086" y="58"/>
                </a:cubicBezTo>
                <a:cubicBezTo>
                  <a:pt x="92642" y="29"/>
                  <a:pt x="91181" y="1"/>
                  <a:pt x="8974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21097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/>
          <p:nvPr/>
        </p:nvSpPr>
        <p:spPr>
          <a:xfrm>
            <a:off x="-125" y="6443467"/>
            <a:ext cx="9144000" cy="73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9" name="Google Shape;49;p6"/>
          <p:cNvSpPr/>
          <p:nvPr/>
        </p:nvSpPr>
        <p:spPr>
          <a:xfrm>
            <a:off x="364127" y="6402217"/>
            <a:ext cx="9489759" cy="436073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0" name="Google Shape;50;p6"/>
          <p:cNvSpPr/>
          <p:nvPr/>
        </p:nvSpPr>
        <p:spPr>
          <a:xfrm>
            <a:off x="3784386" y="6571610"/>
            <a:ext cx="5359624" cy="97284"/>
          </a:xfrm>
          <a:custGeom>
            <a:avLst/>
            <a:gdLst/>
            <a:ahLst/>
            <a:cxnLst/>
            <a:rect l="l" t="t" r="r" b="b"/>
            <a:pathLst>
              <a:path w="98423" h="2276" extrusionOk="0">
                <a:moveTo>
                  <a:pt x="89741" y="1"/>
                </a:moveTo>
                <a:cubicBezTo>
                  <a:pt x="88904" y="1"/>
                  <a:pt x="88075" y="10"/>
                  <a:pt x="87261" y="35"/>
                </a:cubicBezTo>
                <a:cubicBezTo>
                  <a:pt x="85161" y="127"/>
                  <a:pt x="83176" y="287"/>
                  <a:pt x="81076" y="332"/>
                </a:cubicBezTo>
                <a:cubicBezTo>
                  <a:pt x="80532" y="347"/>
                  <a:pt x="79983" y="353"/>
                  <a:pt x="79430" y="353"/>
                </a:cubicBezTo>
                <a:cubicBezTo>
                  <a:pt x="77317" y="353"/>
                  <a:pt x="75154" y="268"/>
                  <a:pt x="73048" y="268"/>
                </a:cubicBezTo>
                <a:cubicBezTo>
                  <a:pt x="72283" y="268"/>
                  <a:pt x="71526" y="279"/>
                  <a:pt x="70781" y="309"/>
                </a:cubicBezTo>
                <a:cubicBezTo>
                  <a:pt x="68408" y="401"/>
                  <a:pt x="66262" y="652"/>
                  <a:pt x="64025" y="834"/>
                </a:cubicBezTo>
                <a:cubicBezTo>
                  <a:pt x="61514" y="1040"/>
                  <a:pt x="58844" y="1131"/>
                  <a:pt x="56128" y="1131"/>
                </a:cubicBezTo>
                <a:cubicBezTo>
                  <a:pt x="52903" y="1115"/>
                  <a:pt x="49584" y="944"/>
                  <a:pt x="46392" y="944"/>
                </a:cubicBezTo>
                <a:cubicBezTo>
                  <a:pt x="45155" y="944"/>
                  <a:pt x="43938" y="970"/>
                  <a:pt x="42752" y="1040"/>
                </a:cubicBezTo>
                <a:cubicBezTo>
                  <a:pt x="40310" y="1177"/>
                  <a:pt x="38141" y="1519"/>
                  <a:pt x="35722" y="1702"/>
                </a:cubicBezTo>
                <a:cubicBezTo>
                  <a:pt x="34215" y="1810"/>
                  <a:pt x="32667" y="1856"/>
                  <a:pt x="31092" y="1856"/>
                </a:cubicBezTo>
                <a:cubicBezTo>
                  <a:pt x="26055" y="1856"/>
                  <a:pt x="20736" y="1393"/>
                  <a:pt x="15590" y="1063"/>
                </a:cubicBezTo>
                <a:cubicBezTo>
                  <a:pt x="10431" y="720"/>
                  <a:pt x="5181" y="538"/>
                  <a:pt x="0" y="515"/>
                </a:cubicBezTo>
                <a:lnTo>
                  <a:pt x="0" y="515"/>
                </a:lnTo>
                <a:cubicBezTo>
                  <a:pt x="7532" y="675"/>
                  <a:pt x="15133" y="1085"/>
                  <a:pt x="22529" y="1725"/>
                </a:cubicBezTo>
                <a:cubicBezTo>
                  <a:pt x="25199" y="1953"/>
                  <a:pt x="27870" y="2204"/>
                  <a:pt x="30586" y="2272"/>
                </a:cubicBezTo>
                <a:cubicBezTo>
                  <a:pt x="30815" y="2275"/>
                  <a:pt x="31043" y="2276"/>
                  <a:pt x="31270" y="2276"/>
                </a:cubicBezTo>
                <a:cubicBezTo>
                  <a:pt x="33220" y="2276"/>
                  <a:pt x="35117" y="2192"/>
                  <a:pt x="36977" y="2090"/>
                </a:cubicBezTo>
                <a:cubicBezTo>
                  <a:pt x="40857" y="1907"/>
                  <a:pt x="44715" y="1725"/>
                  <a:pt x="48687" y="1633"/>
                </a:cubicBezTo>
                <a:cubicBezTo>
                  <a:pt x="50923" y="1588"/>
                  <a:pt x="53183" y="1565"/>
                  <a:pt x="55443" y="1542"/>
                </a:cubicBezTo>
                <a:cubicBezTo>
                  <a:pt x="58705" y="1532"/>
                  <a:pt x="61970" y="1527"/>
                  <a:pt x="65240" y="1527"/>
                </a:cubicBezTo>
                <a:cubicBezTo>
                  <a:pt x="69864" y="1527"/>
                  <a:pt x="74496" y="1538"/>
                  <a:pt x="79135" y="1565"/>
                </a:cubicBezTo>
                <a:cubicBezTo>
                  <a:pt x="85390" y="1588"/>
                  <a:pt x="91667" y="1610"/>
                  <a:pt x="97966" y="1816"/>
                </a:cubicBezTo>
                <a:cubicBezTo>
                  <a:pt x="98126" y="1839"/>
                  <a:pt x="98286" y="1839"/>
                  <a:pt x="98423" y="1839"/>
                </a:cubicBezTo>
                <a:lnTo>
                  <a:pt x="98423" y="127"/>
                </a:lnTo>
                <a:cubicBezTo>
                  <a:pt x="96985" y="104"/>
                  <a:pt x="95524" y="81"/>
                  <a:pt x="94086" y="58"/>
                </a:cubicBezTo>
                <a:cubicBezTo>
                  <a:pt x="92642" y="29"/>
                  <a:pt x="91181" y="1"/>
                  <a:pt x="8974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44723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109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1"/>
          </p:nvPr>
        </p:nvSpPr>
        <p:spPr>
          <a:xfrm>
            <a:off x="720000" y="2267067"/>
            <a:ext cx="4294800" cy="306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8686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3236600" y="1110533"/>
            <a:ext cx="51942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6" name="Google Shape;56;p8"/>
          <p:cNvSpPr/>
          <p:nvPr/>
        </p:nvSpPr>
        <p:spPr>
          <a:xfrm>
            <a:off x="-24900" y="6138667"/>
            <a:ext cx="9193800" cy="73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7" name="Google Shape;57;p8"/>
          <p:cNvSpPr/>
          <p:nvPr/>
        </p:nvSpPr>
        <p:spPr>
          <a:xfrm>
            <a:off x="364127" y="6097417"/>
            <a:ext cx="9489759" cy="436073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8" name="Google Shape;58;p8"/>
          <p:cNvSpPr/>
          <p:nvPr/>
        </p:nvSpPr>
        <p:spPr>
          <a:xfrm>
            <a:off x="-100025" y="6533487"/>
            <a:ext cx="7882851" cy="198116"/>
          </a:xfrm>
          <a:custGeom>
            <a:avLst/>
            <a:gdLst/>
            <a:ahLst/>
            <a:cxnLst/>
            <a:rect l="l" t="t" r="r" b="b"/>
            <a:pathLst>
              <a:path w="144759" h="4635" extrusionOk="0">
                <a:moveTo>
                  <a:pt x="9884" y="1"/>
                </a:moveTo>
                <a:cubicBezTo>
                  <a:pt x="6587" y="1"/>
                  <a:pt x="3291" y="16"/>
                  <a:pt x="1" y="47"/>
                </a:cubicBezTo>
                <a:lnTo>
                  <a:pt x="1" y="4635"/>
                </a:lnTo>
                <a:cubicBezTo>
                  <a:pt x="8461" y="2851"/>
                  <a:pt x="13748" y="2337"/>
                  <a:pt x="18551" y="2337"/>
                </a:cubicBezTo>
                <a:cubicBezTo>
                  <a:pt x="25091" y="2337"/>
                  <a:pt x="30732" y="3291"/>
                  <a:pt x="42261" y="3291"/>
                </a:cubicBezTo>
                <a:cubicBezTo>
                  <a:pt x="42639" y="3291"/>
                  <a:pt x="43023" y="3290"/>
                  <a:pt x="43414" y="3288"/>
                </a:cubicBezTo>
                <a:cubicBezTo>
                  <a:pt x="77196" y="3128"/>
                  <a:pt x="110977" y="2945"/>
                  <a:pt x="144759" y="2786"/>
                </a:cubicBezTo>
                <a:cubicBezTo>
                  <a:pt x="141211" y="2555"/>
                  <a:pt x="137621" y="2483"/>
                  <a:pt x="134019" y="2483"/>
                </a:cubicBezTo>
                <a:cubicBezTo>
                  <a:pt x="130136" y="2483"/>
                  <a:pt x="126239" y="2567"/>
                  <a:pt x="122367" y="2626"/>
                </a:cubicBezTo>
                <a:cubicBezTo>
                  <a:pt x="114900" y="2747"/>
                  <a:pt x="107422" y="2792"/>
                  <a:pt x="99938" y="2792"/>
                </a:cubicBezTo>
                <a:cubicBezTo>
                  <a:pt x="89095" y="2792"/>
                  <a:pt x="78238" y="2698"/>
                  <a:pt x="67381" y="2603"/>
                </a:cubicBezTo>
                <a:cubicBezTo>
                  <a:pt x="57087" y="2512"/>
                  <a:pt x="46519" y="2398"/>
                  <a:pt x="36864" y="1165"/>
                </a:cubicBezTo>
                <a:cubicBezTo>
                  <a:pt x="36179" y="1074"/>
                  <a:pt x="35357" y="868"/>
                  <a:pt x="35699" y="663"/>
                </a:cubicBezTo>
                <a:lnTo>
                  <a:pt x="37183" y="389"/>
                </a:lnTo>
                <a:cubicBezTo>
                  <a:pt x="28102" y="121"/>
                  <a:pt x="18985" y="1"/>
                  <a:pt x="98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9" name="Google Shape;59;p8"/>
          <p:cNvSpPr/>
          <p:nvPr/>
        </p:nvSpPr>
        <p:spPr>
          <a:xfrm>
            <a:off x="1947104" y="6138671"/>
            <a:ext cx="3490293" cy="81597"/>
          </a:xfrm>
          <a:custGeom>
            <a:avLst/>
            <a:gdLst/>
            <a:ahLst/>
            <a:cxnLst/>
            <a:rect l="l" t="t" r="r" b="b"/>
            <a:pathLst>
              <a:path w="64095" h="1909" extrusionOk="0">
                <a:moveTo>
                  <a:pt x="41618" y="1"/>
                </a:moveTo>
                <a:cubicBezTo>
                  <a:pt x="38276" y="1"/>
                  <a:pt x="35314" y="99"/>
                  <a:pt x="33394" y="363"/>
                </a:cubicBezTo>
                <a:cubicBezTo>
                  <a:pt x="28982" y="245"/>
                  <a:pt x="25124" y="195"/>
                  <a:pt x="21756" y="195"/>
                </a:cubicBezTo>
                <a:cubicBezTo>
                  <a:pt x="4285" y="195"/>
                  <a:pt x="1" y="1527"/>
                  <a:pt x="1" y="1527"/>
                </a:cubicBezTo>
                <a:cubicBezTo>
                  <a:pt x="5128" y="1803"/>
                  <a:pt x="11430" y="1908"/>
                  <a:pt x="18059" y="1908"/>
                </a:cubicBezTo>
                <a:cubicBezTo>
                  <a:pt x="39379" y="1908"/>
                  <a:pt x="64094" y="819"/>
                  <a:pt x="64094" y="819"/>
                </a:cubicBezTo>
                <a:cubicBezTo>
                  <a:pt x="64094" y="819"/>
                  <a:pt x="51272" y="1"/>
                  <a:pt x="416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099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713225" y="1590167"/>
            <a:ext cx="5484300" cy="26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subTitle" idx="1"/>
          </p:nvPr>
        </p:nvSpPr>
        <p:spPr>
          <a:xfrm>
            <a:off x="713225" y="3969036"/>
            <a:ext cx="5484300" cy="10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65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>
            <a:spLocks noGrp="1"/>
          </p:cNvSpPr>
          <p:nvPr>
            <p:ph type="pic" idx="2"/>
          </p:nvPr>
        </p:nvSpPr>
        <p:spPr>
          <a:xfrm>
            <a:off x="-12750" y="0"/>
            <a:ext cx="91695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9484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1660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 hasCustomPrompt="1"/>
          </p:nvPr>
        </p:nvSpPr>
        <p:spPr>
          <a:xfrm>
            <a:off x="2901425" y="1569800"/>
            <a:ext cx="5475000" cy="22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8" name="Google Shape;68;p11"/>
          <p:cNvSpPr txBox="1">
            <a:spLocks noGrp="1"/>
          </p:cNvSpPr>
          <p:nvPr>
            <p:ph type="subTitle" idx="1"/>
          </p:nvPr>
        </p:nvSpPr>
        <p:spPr>
          <a:xfrm>
            <a:off x="2901425" y="3786033"/>
            <a:ext cx="5475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9" name="Google Shape;69;p11"/>
          <p:cNvSpPr/>
          <p:nvPr/>
        </p:nvSpPr>
        <p:spPr>
          <a:xfrm>
            <a:off x="-125" y="6434467"/>
            <a:ext cx="9144000" cy="43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0" name="Google Shape;70;p11"/>
          <p:cNvSpPr/>
          <p:nvPr/>
        </p:nvSpPr>
        <p:spPr>
          <a:xfrm>
            <a:off x="364127" y="6409867"/>
            <a:ext cx="9489759" cy="259948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1" name="Google Shape;71;p11"/>
          <p:cNvSpPr/>
          <p:nvPr/>
        </p:nvSpPr>
        <p:spPr>
          <a:xfrm>
            <a:off x="-125" y="6669791"/>
            <a:ext cx="7882851" cy="118100"/>
          </a:xfrm>
          <a:custGeom>
            <a:avLst/>
            <a:gdLst/>
            <a:ahLst/>
            <a:cxnLst/>
            <a:rect l="l" t="t" r="r" b="b"/>
            <a:pathLst>
              <a:path w="144759" h="4635" extrusionOk="0">
                <a:moveTo>
                  <a:pt x="9884" y="1"/>
                </a:moveTo>
                <a:cubicBezTo>
                  <a:pt x="6587" y="1"/>
                  <a:pt x="3291" y="16"/>
                  <a:pt x="1" y="47"/>
                </a:cubicBezTo>
                <a:lnTo>
                  <a:pt x="1" y="4635"/>
                </a:lnTo>
                <a:cubicBezTo>
                  <a:pt x="8461" y="2851"/>
                  <a:pt x="13748" y="2337"/>
                  <a:pt x="18551" y="2337"/>
                </a:cubicBezTo>
                <a:cubicBezTo>
                  <a:pt x="25091" y="2337"/>
                  <a:pt x="30732" y="3291"/>
                  <a:pt x="42261" y="3291"/>
                </a:cubicBezTo>
                <a:cubicBezTo>
                  <a:pt x="42639" y="3291"/>
                  <a:pt x="43023" y="3290"/>
                  <a:pt x="43414" y="3288"/>
                </a:cubicBezTo>
                <a:cubicBezTo>
                  <a:pt x="77196" y="3128"/>
                  <a:pt x="110977" y="2945"/>
                  <a:pt x="144759" y="2786"/>
                </a:cubicBezTo>
                <a:cubicBezTo>
                  <a:pt x="141211" y="2555"/>
                  <a:pt x="137621" y="2483"/>
                  <a:pt x="134019" y="2483"/>
                </a:cubicBezTo>
                <a:cubicBezTo>
                  <a:pt x="130136" y="2483"/>
                  <a:pt x="126239" y="2567"/>
                  <a:pt x="122367" y="2626"/>
                </a:cubicBezTo>
                <a:cubicBezTo>
                  <a:pt x="114900" y="2747"/>
                  <a:pt x="107422" y="2792"/>
                  <a:pt x="99938" y="2792"/>
                </a:cubicBezTo>
                <a:cubicBezTo>
                  <a:pt x="89095" y="2792"/>
                  <a:pt x="78238" y="2698"/>
                  <a:pt x="67381" y="2603"/>
                </a:cubicBezTo>
                <a:cubicBezTo>
                  <a:pt x="57087" y="2512"/>
                  <a:pt x="46519" y="2398"/>
                  <a:pt x="36864" y="1165"/>
                </a:cubicBezTo>
                <a:cubicBezTo>
                  <a:pt x="36179" y="1074"/>
                  <a:pt x="35357" y="868"/>
                  <a:pt x="35699" y="663"/>
                </a:cubicBezTo>
                <a:lnTo>
                  <a:pt x="37183" y="389"/>
                </a:lnTo>
                <a:cubicBezTo>
                  <a:pt x="28102" y="121"/>
                  <a:pt x="18985" y="1"/>
                  <a:pt x="98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2" name="Google Shape;72;p11"/>
          <p:cNvSpPr/>
          <p:nvPr/>
        </p:nvSpPr>
        <p:spPr>
          <a:xfrm>
            <a:off x="1947100" y="6434465"/>
            <a:ext cx="3490293" cy="48641"/>
          </a:xfrm>
          <a:custGeom>
            <a:avLst/>
            <a:gdLst/>
            <a:ahLst/>
            <a:cxnLst/>
            <a:rect l="l" t="t" r="r" b="b"/>
            <a:pathLst>
              <a:path w="64095" h="1909" extrusionOk="0">
                <a:moveTo>
                  <a:pt x="41618" y="1"/>
                </a:moveTo>
                <a:cubicBezTo>
                  <a:pt x="38276" y="1"/>
                  <a:pt x="35314" y="99"/>
                  <a:pt x="33394" y="363"/>
                </a:cubicBezTo>
                <a:cubicBezTo>
                  <a:pt x="28982" y="245"/>
                  <a:pt x="25124" y="195"/>
                  <a:pt x="21756" y="195"/>
                </a:cubicBezTo>
                <a:cubicBezTo>
                  <a:pt x="4285" y="195"/>
                  <a:pt x="1" y="1527"/>
                  <a:pt x="1" y="1527"/>
                </a:cubicBezTo>
                <a:cubicBezTo>
                  <a:pt x="5128" y="1803"/>
                  <a:pt x="11430" y="1908"/>
                  <a:pt x="18059" y="1908"/>
                </a:cubicBezTo>
                <a:cubicBezTo>
                  <a:pt x="39379" y="1908"/>
                  <a:pt x="64094" y="819"/>
                  <a:pt x="64094" y="819"/>
                </a:cubicBezTo>
                <a:cubicBezTo>
                  <a:pt x="64094" y="819"/>
                  <a:pt x="51272" y="1"/>
                  <a:pt x="416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38389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614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1960250" y="2250467"/>
            <a:ext cx="5953200" cy="15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2250500"/>
            <a:ext cx="1143000" cy="15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"/>
          </p:nvPr>
        </p:nvSpPr>
        <p:spPr>
          <a:xfrm>
            <a:off x="713225" y="3761267"/>
            <a:ext cx="72003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9" name="Google Shape;79;p13"/>
          <p:cNvSpPr/>
          <p:nvPr/>
        </p:nvSpPr>
        <p:spPr>
          <a:xfrm flipH="1">
            <a:off x="-247" y="6578229"/>
            <a:ext cx="7837772" cy="74025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860728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1"/>
          </p:nvPr>
        </p:nvSpPr>
        <p:spPr>
          <a:xfrm>
            <a:off x="720000" y="2219533"/>
            <a:ext cx="36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2"/>
          </p:nvPr>
        </p:nvSpPr>
        <p:spPr>
          <a:xfrm>
            <a:off x="720000" y="3730033"/>
            <a:ext cx="36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ubTitle" idx="3"/>
          </p:nvPr>
        </p:nvSpPr>
        <p:spPr>
          <a:xfrm>
            <a:off x="4800596" y="2219533"/>
            <a:ext cx="36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subTitle" idx="4"/>
          </p:nvPr>
        </p:nvSpPr>
        <p:spPr>
          <a:xfrm>
            <a:off x="4800602" y="3705233"/>
            <a:ext cx="36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5"/>
          </p:nvPr>
        </p:nvSpPr>
        <p:spPr>
          <a:xfrm>
            <a:off x="723519" y="5240533"/>
            <a:ext cx="36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ubTitle" idx="6"/>
          </p:nvPr>
        </p:nvSpPr>
        <p:spPr>
          <a:xfrm>
            <a:off x="4800600" y="5240533"/>
            <a:ext cx="36261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title" idx="7" hasCustomPrompt="1"/>
          </p:nvPr>
        </p:nvSpPr>
        <p:spPr>
          <a:xfrm>
            <a:off x="720000" y="1674433"/>
            <a:ext cx="734700" cy="64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4"/>
          <p:cNvSpPr txBox="1">
            <a:spLocks noGrp="1"/>
          </p:cNvSpPr>
          <p:nvPr>
            <p:ph type="title" idx="8" hasCustomPrompt="1"/>
          </p:nvPr>
        </p:nvSpPr>
        <p:spPr>
          <a:xfrm>
            <a:off x="4800596" y="1674427"/>
            <a:ext cx="734700" cy="64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0" name="Google Shape;90;p14"/>
          <p:cNvSpPr txBox="1">
            <a:spLocks noGrp="1"/>
          </p:cNvSpPr>
          <p:nvPr>
            <p:ph type="title" idx="9" hasCustomPrompt="1"/>
          </p:nvPr>
        </p:nvSpPr>
        <p:spPr>
          <a:xfrm>
            <a:off x="720000" y="3184935"/>
            <a:ext cx="734700" cy="64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13" hasCustomPrompt="1"/>
          </p:nvPr>
        </p:nvSpPr>
        <p:spPr>
          <a:xfrm>
            <a:off x="4800596" y="3184933"/>
            <a:ext cx="734700" cy="64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title" idx="14" hasCustomPrompt="1"/>
          </p:nvPr>
        </p:nvSpPr>
        <p:spPr>
          <a:xfrm>
            <a:off x="720000" y="4695433"/>
            <a:ext cx="734700" cy="64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15" hasCustomPrompt="1"/>
          </p:nvPr>
        </p:nvSpPr>
        <p:spPr>
          <a:xfrm>
            <a:off x="4800600" y="4695435"/>
            <a:ext cx="734700" cy="64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16"/>
          </p:nvPr>
        </p:nvSpPr>
        <p:spPr>
          <a:xfrm>
            <a:off x="1457675" y="1674433"/>
            <a:ext cx="2892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17"/>
          </p:nvPr>
        </p:nvSpPr>
        <p:spPr>
          <a:xfrm>
            <a:off x="1457675" y="3184933"/>
            <a:ext cx="2892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ubTitle" idx="18"/>
          </p:nvPr>
        </p:nvSpPr>
        <p:spPr>
          <a:xfrm>
            <a:off x="1464450" y="4695433"/>
            <a:ext cx="2892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19"/>
          </p:nvPr>
        </p:nvSpPr>
        <p:spPr>
          <a:xfrm>
            <a:off x="5535300" y="1674433"/>
            <a:ext cx="2892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20"/>
          </p:nvPr>
        </p:nvSpPr>
        <p:spPr>
          <a:xfrm>
            <a:off x="5535301" y="3184933"/>
            <a:ext cx="2892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subTitle" idx="21"/>
          </p:nvPr>
        </p:nvSpPr>
        <p:spPr>
          <a:xfrm>
            <a:off x="5535300" y="4695433"/>
            <a:ext cx="28920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125" y="6700900"/>
            <a:ext cx="9144000" cy="17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5616397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713238" y="4057217"/>
            <a:ext cx="66912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3" name="Google Shape;103;p15"/>
          <p:cNvSpPr txBox="1">
            <a:spLocks noGrp="1"/>
          </p:cNvSpPr>
          <p:nvPr>
            <p:ph type="subTitle" idx="1"/>
          </p:nvPr>
        </p:nvSpPr>
        <p:spPr>
          <a:xfrm>
            <a:off x="713213" y="1425384"/>
            <a:ext cx="6691200" cy="24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5" name="Google Shape;105;p15"/>
          <p:cNvSpPr/>
          <p:nvPr/>
        </p:nvSpPr>
        <p:spPr>
          <a:xfrm>
            <a:off x="2" y="6440233"/>
            <a:ext cx="9026133" cy="23820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6" name="Google Shape;106;p15"/>
          <p:cNvSpPr/>
          <p:nvPr/>
        </p:nvSpPr>
        <p:spPr>
          <a:xfrm>
            <a:off x="1206444" y="6602705"/>
            <a:ext cx="7937561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111154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109" name="Google Shape;109;p16"/>
          <p:cNvGrpSpPr/>
          <p:nvPr/>
        </p:nvGrpSpPr>
        <p:grpSpPr>
          <a:xfrm>
            <a:off x="-149310" y="6367537"/>
            <a:ext cx="9613880" cy="843951"/>
            <a:chOff x="-1287949" y="4558475"/>
            <a:chExt cx="13198628" cy="868977"/>
          </a:xfrm>
        </p:grpSpPr>
        <p:sp>
          <p:nvSpPr>
            <p:cNvPr id="110" name="Google Shape;110;p16"/>
            <p:cNvSpPr/>
            <p:nvPr/>
          </p:nvSpPr>
          <p:spPr>
            <a:xfrm>
              <a:off x="-1287949" y="4558475"/>
              <a:ext cx="13198628" cy="868976"/>
            </a:xfrm>
            <a:custGeom>
              <a:avLst/>
              <a:gdLst/>
              <a:ahLst/>
              <a:cxnLst/>
              <a:rect l="l" t="t" r="r" b="b"/>
              <a:pathLst>
                <a:path w="59129" h="3893" extrusionOk="0">
                  <a:moveTo>
                    <a:pt x="34635" y="0"/>
                  </a:moveTo>
                  <a:cubicBezTo>
                    <a:pt x="33854" y="0"/>
                    <a:pt x="19138" y="447"/>
                    <a:pt x="18789" y="447"/>
                  </a:cubicBezTo>
                  <a:cubicBezTo>
                    <a:pt x="18440" y="447"/>
                    <a:pt x="13796" y="1395"/>
                    <a:pt x="13098" y="1465"/>
                  </a:cubicBezTo>
                  <a:cubicBezTo>
                    <a:pt x="12387" y="1535"/>
                    <a:pt x="0" y="3892"/>
                    <a:pt x="0" y="3892"/>
                  </a:cubicBezTo>
                  <a:lnTo>
                    <a:pt x="59128" y="3892"/>
                  </a:lnTo>
                  <a:lnTo>
                    <a:pt x="56604" y="3153"/>
                  </a:lnTo>
                  <a:lnTo>
                    <a:pt x="46812" y="1842"/>
                  </a:lnTo>
                  <a:cubicBezTo>
                    <a:pt x="46812" y="1842"/>
                    <a:pt x="35402" y="0"/>
                    <a:pt x="34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" name="Google Shape;111;p16"/>
            <p:cNvSpPr/>
            <p:nvPr/>
          </p:nvSpPr>
          <p:spPr>
            <a:xfrm>
              <a:off x="-1287949" y="4574100"/>
              <a:ext cx="7083584" cy="853351"/>
            </a:xfrm>
            <a:custGeom>
              <a:avLst/>
              <a:gdLst/>
              <a:ahLst/>
              <a:cxnLst/>
              <a:rect l="l" t="t" r="r" b="b"/>
              <a:pathLst>
                <a:path w="31734" h="3823" extrusionOk="0">
                  <a:moveTo>
                    <a:pt x="31733" y="0"/>
                  </a:moveTo>
                  <a:cubicBezTo>
                    <a:pt x="27214" y="126"/>
                    <a:pt x="19054" y="377"/>
                    <a:pt x="18789" y="377"/>
                  </a:cubicBezTo>
                  <a:cubicBezTo>
                    <a:pt x="18440" y="377"/>
                    <a:pt x="13796" y="1325"/>
                    <a:pt x="13098" y="1395"/>
                  </a:cubicBezTo>
                  <a:cubicBezTo>
                    <a:pt x="12387" y="1465"/>
                    <a:pt x="0" y="3822"/>
                    <a:pt x="0" y="3822"/>
                  </a:cubicBezTo>
                  <a:lnTo>
                    <a:pt x="12708" y="3822"/>
                  </a:lnTo>
                  <a:cubicBezTo>
                    <a:pt x="14340" y="977"/>
                    <a:pt x="22248" y="544"/>
                    <a:pt x="31733" y="0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" name="Google Shape;112;p16"/>
            <p:cNvSpPr/>
            <p:nvPr/>
          </p:nvSpPr>
          <p:spPr>
            <a:xfrm>
              <a:off x="5160143" y="4835485"/>
              <a:ext cx="6638488" cy="591966"/>
            </a:xfrm>
            <a:custGeom>
              <a:avLst/>
              <a:gdLst/>
              <a:ahLst/>
              <a:cxnLst/>
              <a:rect l="l" t="t" r="r" b="b"/>
              <a:pathLst>
                <a:path w="29740" h="2652" extrusionOk="0">
                  <a:moveTo>
                    <a:pt x="1" y="1"/>
                  </a:moveTo>
                  <a:cubicBezTo>
                    <a:pt x="1" y="1"/>
                    <a:pt x="3614" y="98"/>
                    <a:pt x="10044" y="1131"/>
                  </a:cubicBezTo>
                  <a:cubicBezTo>
                    <a:pt x="14940" y="1912"/>
                    <a:pt x="15609" y="1982"/>
                    <a:pt x="20966" y="2651"/>
                  </a:cubicBezTo>
                  <a:lnTo>
                    <a:pt x="29558" y="2651"/>
                  </a:lnTo>
                  <a:lnTo>
                    <a:pt x="29739" y="2567"/>
                  </a:lnTo>
                  <a:lnTo>
                    <a:pt x="27480" y="1912"/>
                  </a:lnTo>
                  <a:lnTo>
                    <a:pt x="17688" y="601"/>
                  </a:lnTo>
                  <a:cubicBezTo>
                    <a:pt x="17688" y="601"/>
                    <a:pt x="16209" y="350"/>
                    <a:pt x="14284" y="57"/>
                  </a:cubicBezTo>
                  <a:cubicBezTo>
                    <a:pt x="738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2156897" y="5074327"/>
              <a:ext cx="6156712" cy="98225"/>
            </a:xfrm>
            <a:custGeom>
              <a:avLst/>
              <a:gdLst/>
              <a:ahLst/>
              <a:cxnLst/>
              <a:rect l="l" t="t" r="r" b="b"/>
              <a:pathLst>
                <a:path w="43813" h="699" extrusionOk="0">
                  <a:moveTo>
                    <a:pt x="21899" y="1"/>
                  </a:moveTo>
                  <a:cubicBezTo>
                    <a:pt x="12875" y="15"/>
                    <a:pt x="4882" y="280"/>
                    <a:pt x="0" y="698"/>
                  </a:cubicBezTo>
                  <a:lnTo>
                    <a:pt x="43813" y="698"/>
                  </a:lnTo>
                  <a:cubicBezTo>
                    <a:pt x="38917" y="280"/>
                    <a:pt x="30924" y="1"/>
                    <a:pt x="21899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4003596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/>
          <p:nvPr/>
        </p:nvSpPr>
        <p:spPr>
          <a:xfrm>
            <a:off x="-125" y="6434467"/>
            <a:ext cx="9144000" cy="43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7" name="Google Shape;117;p17"/>
          <p:cNvSpPr/>
          <p:nvPr/>
        </p:nvSpPr>
        <p:spPr>
          <a:xfrm>
            <a:off x="364127" y="6409867"/>
            <a:ext cx="9489759" cy="259948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8" name="Google Shape;118;p17"/>
          <p:cNvSpPr/>
          <p:nvPr/>
        </p:nvSpPr>
        <p:spPr>
          <a:xfrm>
            <a:off x="-125" y="6669791"/>
            <a:ext cx="7882851" cy="118100"/>
          </a:xfrm>
          <a:custGeom>
            <a:avLst/>
            <a:gdLst/>
            <a:ahLst/>
            <a:cxnLst/>
            <a:rect l="l" t="t" r="r" b="b"/>
            <a:pathLst>
              <a:path w="144759" h="4635" extrusionOk="0">
                <a:moveTo>
                  <a:pt x="9884" y="1"/>
                </a:moveTo>
                <a:cubicBezTo>
                  <a:pt x="6587" y="1"/>
                  <a:pt x="3291" y="16"/>
                  <a:pt x="1" y="47"/>
                </a:cubicBezTo>
                <a:lnTo>
                  <a:pt x="1" y="4635"/>
                </a:lnTo>
                <a:cubicBezTo>
                  <a:pt x="8461" y="2851"/>
                  <a:pt x="13748" y="2337"/>
                  <a:pt x="18551" y="2337"/>
                </a:cubicBezTo>
                <a:cubicBezTo>
                  <a:pt x="25091" y="2337"/>
                  <a:pt x="30732" y="3291"/>
                  <a:pt x="42261" y="3291"/>
                </a:cubicBezTo>
                <a:cubicBezTo>
                  <a:pt x="42639" y="3291"/>
                  <a:pt x="43023" y="3290"/>
                  <a:pt x="43414" y="3288"/>
                </a:cubicBezTo>
                <a:cubicBezTo>
                  <a:pt x="77196" y="3128"/>
                  <a:pt x="110977" y="2945"/>
                  <a:pt x="144759" y="2786"/>
                </a:cubicBezTo>
                <a:cubicBezTo>
                  <a:pt x="141211" y="2555"/>
                  <a:pt x="137621" y="2483"/>
                  <a:pt x="134019" y="2483"/>
                </a:cubicBezTo>
                <a:cubicBezTo>
                  <a:pt x="130136" y="2483"/>
                  <a:pt x="126239" y="2567"/>
                  <a:pt x="122367" y="2626"/>
                </a:cubicBezTo>
                <a:cubicBezTo>
                  <a:pt x="114900" y="2747"/>
                  <a:pt x="107422" y="2792"/>
                  <a:pt x="99938" y="2792"/>
                </a:cubicBezTo>
                <a:cubicBezTo>
                  <a:pt x="89095" y="2792"/>
                  <a:pt x="78238" y="2698"/>
                  <a:pt x="67381" y="2603"/>
                </a:cubicBezTo>
                <a:cubicBezTo>
                  <a:pt x="57087" y="2512"/>
                  <a:pt x="46519" y="2398"/>
                  <a:pt x="36864" y="1165"/>
                </a:cubicBezTo>
                <a:cubicBezTo>
                  <a:pt x="36179" y="1074"/>
                  <a:pt x="35357" y="868"/>
                  <a:pt x="35699" y="663"/>
                </a:cubicBezTo>
                <a:lnTo>
                  <a:pt x="37183" y="389"/>
                </a:lnTo>
                <a:cubicBezTo>
                  <a:pt x="28102" y="121"/>
                  <a:pt x="18985" y="1"/>
                  <a:pt x="98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19" name="Google Shape;119;p17"/>
          <p:cNvSpPr/>
          <p:nvPr/>
        </p:nvSpPr>
        <p:spPr>
          <a:xfrm>
            <a:off x="1947100" y="6434465"/>
            <a:ext cx="3490293" cy="48641"/>
          </a:xfrm>
          <a:custGeom>
            <a:avLst/>
            <a:gdLst/>
            <a:ahLst/>
            <a:cxnLst/>
            <a:rect l="l" t="t" r="r" b="b"/>
            <a:pathLst>
              <a:path w="64095" h="1909" extrusionOk="0">
                <a:moveTo>
                  <a:pt x="41618" y="1"/>
                </a:moveTo>
                <a:cubicBezTo>
                  <a:pt x="38276" y="1"/>
                  <a:pt x="35314" y="99"/>
                  <a:pt x="33394" y="363"/>
                </a:cubicBezTo>
                <a:cubicBezTo>
                  <a:pt x="28982" y="245"/>
                  <a:pt x="25124" y="195"/>
                  <a:pt x="21756" y="195"/>
                </a:cubicBezTo>
                <a:cubicBezTo>
                  <a:pt x="4285" y="195"/>
                  <a:pt x="1" y="1527"/>
                  <a:pt x="1" y="1527"/>
                </a:cubicBezTo>
                <a:cubicBezTo>
                  <a:pt x="5128" y="1803"/>
                  <a:pt x="11430" y="1908"/>
                  <a:pt x="18059" y="1908"/>
                </a:cubicBezTo>
                <a:cubicBezTo>
                  <a:pt x="39379" y="1908"/>
                  <a:pt x="64094" y="819"/>
                  <a:pt x="64094" y="819"/>
                </a:cubicBezTo>
                <a:cubicBezTo>
                  <a:pt x="64094" y="819"/>
                  <a:pt x="51272" y="1"/>
                  <a:pt x="416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61602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0" y="6443467"/>
            <a:ext cx="9144000" cy="43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3" name="Google Shape;123;p18"/>
          <p:cNvSpPr/>
          <p:nvPr/>
        </p:nvSpPr>
        <p:spPr>
          <a:xfrm>
            <a:off x="364127" y="6402217"/>
            <a:ext cx="9489759" cy="436073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4" name="Google Shape;124;p18"/>
          <p:cNvSpPr/>
          <p:nvPr/>
        </p:nvSpPr>
        <p:spPr>
          <a:xfrm>
            <a:off x="3784386" y="6571610"/>
            <a:ext cx="5359624" cy="97284"/>
          </a:xfrm>
          <a:custGeom>
            <a:avLst/>
            <a:gdLst/>
            <a:ahLst/>
            <a:cxnLst/>
            <a:rect l="l" t="t" r="r" b="b"/>
            <a:pathLst>
              <a:path w="98423" h="2276" extrusionOk="0">
                <a:moveTo>
                  <a:pt x="89741" y="1"/>
                </a:moveTo>
                <a:cubicBezTo>
                  <a:pt x="88904" y="1"/>
                  <a:pt x="88075" y="10"/>
                  <a:pt x="87261" y="35"/>
                </a:cubicBezTo>
                <a:cubicBezTo>
                  <a:pt x="85161" y="127"/>
                  <a:pt x="83176" y="287"/>
                  <a:pt x="81076" y="332"/>
                </a:cubicBezTo>
                <a:cubicBezTo>
                  <a:pt x="80532" y="347"/>
                  <a:pt x="79983" y="353"/>
                  <a:pt x="79430" y="353"/>
                </a:cubicBezTo>
                <a:cubicBezTo>
                  <a:pt x="77317" y="353"/>
                  <a:pt x="75154" y="268"/>
                  <a:pt x="73048" y="268"/>
                </a:cubicBezTo>
                <a:cubicBezTo>
                  <a:pt x="72283" y="268"/>
                  <a:pt x="71526" y="279"/>
                  <a:pt x="70781" y="309"/>
                </a:cubicBezTo>
                <a:cubicBezTo>
                  <a:pt x="68408" y="401"/>
                  <a:pt x="66262" y="652"/>
                  <a:pt x="64025" y="834"/>
                </a:cubicBezTo>
                <a:cubicBezTo>
                  <a:pt x="61514" y="1040"/>
                  <a:pt x="58844" y="1131"/>
                  <a:pt x="56128" y="1131"/>
                </a:cubicBezTo>
                <a:cubicBezTo>
                  <a:pt x="52903" y="1115"/>
                  <a:pt x="49584" y="944"/>
                  <a:pt x="46392" y="944"/>
                </a:cubicBezTo>
                <a:cubicBezTo>
                  <a:pt x="45155" y="944"/>
                  <a:pt x="43938" y="970"/>
                  <a:pt x="42752" y="1040"/>
                </a:cubicBezTo>
                <a:cubicBezTo>
                  <a:pt x="40310" y="1177"/>
                  <a:pt x="38141" y="1519"/>
                  <a:pt x="35722" y="1702"/>
                </a:cubicBezTo>
                <a:cubicBezTo>
                  <a:pt x="34215" y="1810"/>
                  <a:pt x="32667" y="1856"/>
                  <a:pt x="31092" y="1856"/>
                </a:cubicBezTo>
                <a:cubicBezTo>
                  <a:pt x="26055" y="1856"/>
                  <a:pt x="20736" y="1393"/>
                  <a:pt x="15590" y="1063"/>
                </a:cubicBezTo>
                <a:cubicBezTo>
                  <a:pt x="10431" y="720"/>
                  <a:pt x="5181" y="538"/>
                  <a:pt x="0" y="515"/>
                </a:cubicBezTo>
                <a:lnTo>
                  <a:pt x="0" y="515"/>
                </a:lnTo>
                <a:cubicBezTo>
                  <a:pt x="7532" y="675"/>
                  <a:pt x="15133" y="1085"/>
                  <a:pt x="22529" y="1725"/>
                </a:cubicBezTo>
                <a:cubicBezTo>
                  <a:pt x="25199" y="1953"/>
                  <a:pt x="27870" y="2204"/>
                  <a:pt x="30586" y="2272"/>
                </a:cubicBezTo>
                <a:cubicBezTo>
                  <a:pt x="30815" y="2275"/>
                  <a:pt x="31043" y="2276"/>
                  <a:pt x="31270" y="2276"/>
                </a:cubicBezTo>
                <a:cubicBezTo>
                  <a:pt x="33220" y="2276"/>
                  <a:pt x="35117" y="2192"/>
                  <a:pt x="36977" y="2090"/>
                </a:cubicBezTo>
                <a:cubicBezTo>
                  <a:pt x="40857" y="1907"/>
                  <a:pt x="44715" y="1725"/>
                  <a:pt x="48687" y="1633"/>
                </a:cubicBezTo>
                <a:cubicBezTo>
                  <a:pt x="50923" y="1588"/>
                  <a:pt x="53183" y="1565"/>
                  <a:pt x="55443" y="1542"/>
                </a:cubicBezTo>
                <a:cubicBezTo>
                  <a:pt x="58705" y="1532"/>
                  <a:pt x="61970" y="1527"/>
                  <a:pt x="65240" y="1527"/>
                </a:cubicBezTo>
                <a:cubicBezTo>
                  <a:pt x="69864" y="1527"/>
                  <a:pt x="74496" y="1538"/>
                  <a:pt x="79135" y="1565"/>
                </a:cubicBezTo>
                <a:cubicBezTo>
                  <a:pt x="85390" y="1588"/>
                  <a:pt x="91667" y="1610"/>
                  <a:pt x="97966" y="1816"/>
                </a:cubicBezTo>
                <a:cubicBezTo>
                  <a:pt x="98126" y="1839"/>
                  <a:pt x="98286" y="1839"/>
                  <a:pt x="98423" y="1839"/>
                </a:cubicBezTo>
                <a:lnTo>
                  <a:pt x="98423" y="127"/>
                </a:lnTo>
                <a:cubicBezTo>
                  <a:pt x="96985" y="104"/>
                  <a:pt x="95524" y="81"/>
                  <a:pt x="94086" y="58"/>
                </a:cubicBezTo>
                <a:cubicBezTo>
                  <a:pt x="92642" y="29"/>
                  <a:pt x="91181" y="1"/>
                  <a:pt x="8974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401513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>
            <a:spLocks noGrp="1"/>
          </p:cNvSpPr>
          <p:nvPr>
            <p:ph type="title"/>
          </p:nvPr>
        </p:nvSpPr>
        <p:spPr>
          <a:xfrm>
            <a:off x="904875" y="1808033"/>
            <a:ext cx="4066800" cy="246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1"/>
          </p:nvPr>
        </p:nvSpPr>
        <p:spPr>
          <a:xfrm>
            <a:off x="904875" y="4273533"/>
            <a:ext cx="4066800" cy="1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>
            <a:spLocks noGrp="1"/>
          </p:cNvSpPr>
          <p:nvPr>
            <p:ph type="pic" idx="2"/>
          </p:nvPr>
        </p:nvSpPr>
        <p:spPr>
          <a:xfrm>
            <a:off x="5273100" y="711817"/>
            <a:ext cx="2910000" cy="5434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36" name="Google Shape;136;p20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7" name="Google Shape;137;p20"/>
          <p:cNvSpPr/>
          <p:nvPr/>
        </p:nvSpPr>
        <p:spPr>
          <a:xfrm>
            <a:off x="2" y="6440233"/>
            <a:ext cx="9026133" cy="23820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8" name="Google Shape;138;p20"/>
          <p:cNvSpPr/>
          <p:nvPr/>
        </p:nvSpPr>
        <p:spPr>
          <a:xfrm>
            <a:off x="1206444" y="6602705"/>
            <a:ext cx="7937561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817865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767600" y="1530300"/>
            <a:ext cx="3205500" cy="19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subTitle" idx="1"/>
          </p:nvPr>
        </p:nvSpPr>
        <p:spPr>
          <a:xfrm>
            <a:off x="767600" y="3447800"/>
            <a:ext cx="3205500" cy="167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/>
          <p:nvPr/>
        </p:nvSpPr>
        <p:spPr>
          <a:xfrm>
            <a:off x="-125" y="6138667"/>
            <a:ext cx="9144000" cy="73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3" name="Google Shape;143;p21"/>
          <p:cNvSpPr/>
          <p:nvPr/>
        </p:nvSpPr>
        <p:spPr>
          <a:xfrm>
            <a:off x="364127" y="6097417"/>
            <a:ext cx="9489759" cy="436073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4" name="Google Shape;144;p21"/>
          <p:cNvSpPr/>
          <p:nvPr/>
        </p:nvSpPr>
        <p:spPr>
          <a:xfrm>
            <a:off x="-100025" y="6533487"/>
            <a:ext cx="7882851" cy="198116"/>
          </a:xfrm>
          <a:custGeom>
            <a:avLst/>
            <a:gdLst/>
            <a:ahLst/>
            <a:cxnLst/>
            <a:rect l="l" t="t" r="r" b="b"/>
            <a:pathLst>
              <a:path w="144759" h="4635" extrusionOk="0">
                <a:moveTo>
                  <a:pt x="9884" y="1"/>
                </a:moveTo>
                <a:cubicBezTo>
                  <a:pt x="6587" y="1"/>
                  <a:pt x="3291" y="16"/>
                  <a:pt x="1" y="47"/>
                </a:cubicBezTo>
                <a:lnTo>
                  <a:pt x="1" y="4635"/>
                </a:lnTo>
                <a:cubicBezTo>
                  <a:pt x="8461" y="2851"/>
                  <a:pt x="13748" y="2337"/>
                  <a:pt x="18551" y="2337"/>
                </a:cubicBezTo>
                <a:cubicBezTo>
                  <a:pt x="25091" y="2337"/>
                  <a:pt x="30732" y="3291"/>
                  <a:pt x="42261" y="3291"/>
                </a:cubicBezTo>
                <a:cubicBezTo>
                  <a:pt x="42639" y="3291"/>
                  <a:pt x="43023" y="3290"/>
                  <a:pt x="43414" y="3288"/>
                </a:cubicBezTo>
                <a:cubicBezTo>
                  <a:pt x="77196" y="3128"/>
                  <a:pt x="110977" y="2945"/>
                  <a:pt x="144759" y="2786"/>
                </a:cubicBezTo>
                <a:cubicBezTo>
                  <a:pt x="141211" y="2555"/>
                  <a:pt x="137621" y="2483"/>
                  <a:pt x="134019" y="2483"/>
                </a:cubicBezTo>
                <a:cubicBezTo>
                  <a:pt x="130136" y="2483"/>
                  <a:pt x="126239" y="2567"/>
                  <a:pt x="122367" y="2626"/>
                </a:cubicBezTo>
                <a:cubicBezTo>
                  <a:pt x="114900" y="2747"/>
                  <a:pt x="107422" y="2792"/>
                  <a:pt x="99938" y="2792"/>
                </a:cubicBezTo>
                <a:cubicBezTo>
                  <a:pt x="89095" y="2792"/>
                  <a:pt x="78238" y="2698"/>
                  <a:pt x="67381" y="2603"/>
                </a:cubicBezTo>
                <a:cubicBezTo>
                  <a:pt x="57087" y="2512"/>
                  <a:pt x="46519" y="2398"/>
                  <a:pt x="36864" y="1165"/>
                </a:cubicBezTo>
                <a:cubicBezTo>
                  <a:pt x="36179" y="1074"/>
                  <a:pt x="35357" y="868"/>
                  <a:pt x="35699" y="663"/>
                </a:cubicBezTo>
                <a:lnTo>
                  <a:pt x="37183" y="389"/>
                </a:lnTo>
                <a:cubicBezTo>
                  <a:pt x="28102" y="121"/>
                  <a:pt x="18985" y="1"/>
                  <a:pt x="98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5" name="Google Shape;145;p21"/>
          <p:cNvSpPr/>
          <p:nvPr/>
        </p:nvSpPr>
        <p:spPr>
          <a:xfrm>
            <a:off x="1947104" y="6138671"/>
            <a:ext cx="3490293" cy="81597"/>
          </a:xfrm>
          <a:custGeom>
            <a:avLst/>
            <a:gdLst/>
            <a:ahLst/>
            <a:cxnLst/>
            <a:rect l="l" t="t" r="r" b="b"/>
            <a:pathLst>
              <a:path w="64095" h="1909" extrusionOk="0">
                <a:moveTo>
                  <a:pt x="41618" y="1"/>
                </a:moveTo>
                <a:cubicBezTo>
                  <a:pt x="38276" y="1"/>
                  <a:pt x="35314" y="99"/>
                  <a:pt x="33394" y="363"/>
                </a:cubicBezTo>
                <a:cubicBezTo>
                  <a:pt x="28982" y="245"/>
                  <a:pt x="25124" y="195"/>
                  <a:pt x="21756" y="195"/>
                </a:cubicBezTo>
                <a:cubicBezTo>
                  <a:pt x="4285" y="195"/>
                  <a:pt x="1" y="1527"/>
                  <a:pt x="1" y="1527"/>
                </a:cubicBezTo>
                <a:cubicBezTo>
                  <a:pt x="5128" y="1803"/>
                  <a:pt x="11430" y="1908"/>
                  <a:pt x="18059" y="1908"/>
                </a:cubicBezTo>
                <a:cubicBezTo>
                  <a:pt x="39379" y="1908"/>
                  <a:pt x="64094" y="819"/>
                  <a:pt x="64094" y="819"/>
                </a:cubicBezTo>
                <a:cubicBezTo>
                  <a:pt x="64094" y="819"/>
                  <a:pt x="51272" y="1"/>
                  <a:pt x="416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659150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5353076" y="2001600"/>
            <a:ext cx="3077400" cy="141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subTitle" idx="1"/>
          </p:nvPr>
        </p:nvSpPr>
        <p:spPr>
          <a:xfrm>
            <a:off x="5353222" y="3416000"/>
            <a:ext cx="3077400" cy="14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2"/>
          <p:cNvSpPr/>
          <p:nvPr/>
        </p:nvSpPr>
        <p:spPr>
          <a:xfrm>
            <a:off x="-125" y="6138667"/>
            <a:ext cx="9144000" cy="73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0" name="Google Shape;150;p22"/>
          <p:cNvSpPr/>
          <p:nvPr/>
        </p:nvSpPr>
        <p:spPr>
          <a:xfrm>
            <a:off x="364127" y="6097417"/>
            <a:ext cx="9489759" cy="436073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1" name="Google Shape;151;p22"/>
          <p:cNvSpPr/>
          <p:nvPr/>
        </p:nvSpPr>
        <p:spPr>
          <a:xfrm>
            <a:off x="-100025" y="6533487"/>
            <a:ext cx="7882851" cy="198116"/>
          </a:xfrm>
          <a:custGeom>
            <a:avLst/>
            <a:gdLst/>
            <a:ahLst/>
            <a:cxnLst/>
            <a:rect l="l" t="t" r="r" b="b"/>
            <a:pathLst>
              <a:path w="144759" h="4635" extrusionOk="0">
                <a:moveTo>
                  <a:pt x="9884" y="1"/>
                </a:moveTo>
                <a:cubicBezTo>
                  <a:pt x="6587" y="1"/>
                  <a:pt x="3291" y="16"/>
                  <a:pt x="1" y="47"/>
                </a:cubicBezTo>
                <a:lnTo>
                  <a:pt x="1" y="4635"/>
                </a:lnTo>
                <a:cubicBezTo>
                  <a:pt x="8461" y="2851"/>
                  <a:pt x="13748" y="2337"/>
                  <a:pt x="18551" y="2337"/>
                </a:cubicBezTo>
                <a:cubicBezTo>
                  <a:pt x="25091" y="2337"/>
                  <a:pt x="30732" y="3291"/>
                  <a:pt x="42261" y="3291"/>
                </a:cubicBezTo>
                <a:cubicBezTo>
                  <a:pt x="42639" y="3291"/>
                  <a:pt x="43023" y="3290"/>
                  <a:pt x="43414" y="3288"/>
                </a:cubicBezTo>
                <a:cubicBezTo>
                  <a:pt x="77196" y="3128"/>
                  <a:pt x="110977" y="2945"/>
                  <a:pt x="144759" y="2786"/>
                </a:cubicBezTo>
                <a:cubicBezTo>
                  <a:pt x="141211" y="2555"/>
                  <a:pt x="137621" y="2483"/>
                  <a:pt x="134019" y="2483"/>
                </a:cubicBezTo>
                <a:cubicBezTo>
                  <a:pt x="130136" y="2483"/>
                  <a:pt x="126239" y="2567"/>
                  <a:pt x="122367" y="2626"/>
                </a:cubicBezTo>
                <a:cubicBezTo>
                  <a:pt x="114900" y="2747"/>
                  <a:pt x="107422" y="2792"/>
                  <a:pt x="99938" y="2792"/>
                </a:cubicBezTo>
                <a:cubicBezTo>
                  <a:pt x="89095" y="2792"/>
                  <a:pt x="78238" y="2698"/>
                  <a:pt x="67381" y="2603"/>
                </a:cubicBezTo>
                <a:cubicBezTo>
                  <a:pt x="57087" y="2512"/>
                  <a:pt x="46519" y="2398"/>
                  <a:pt x="36864" y="1165"/>
                </a:cubicBezTo>
                <a:cubicBezTo>
                  <a:pt x="36179" y="1074"/>
                  <a:pt x="35357" y="868"/>
                  <a:pt x="35699" y="663"/>
                </a:cubicBezTo>
                <a:lnTo>
                  <a:pt x="37183" y="389"/>
                </a:lnTo>
                <a:cubicBezTo>
                  <a:pt x="28102" y="121"/>
                  <a:pt x="18985" y="1"/>
                  <a:pt x="98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2" name="Google Shape;152;p22"/>
          <p:cNvSpPr/>
          <p:nvPr/>
        </p:nvSpPr>
        <p:spPr>
          <a:xfrm>
            <a:off x="1947104" y="6138671"/>
            <a:ext cx="3490293" cy="81597"/>
          </a:xfrm>
          <a:custGeom>
            <a:avLst/>
            <a:gdLst/>
            <a:ahLst/>
            <a:cxnLst/>
            <a:rect l="l" t="t" r="r" b="b"/>
            <a:pathLst>
              <a:path w="64095" h="1909" extrusionOk="0">
                <a:moveTo>
                  <a:pt x="41618" y="1"/>
                </a:moveTo>
                <a:cubicBezTo>
                  <a:pt x="38276" y="1"/>
                  <a:pt x="35314" y="99"/>
                  <a:pt x="33394" y="363"/>
                </a:cubicBezTo>
                <a:cubicBezTo>
                  <a:pt x="28982" y="245"/>
                  <a:pt x="25124" y="195"/>
                  <a:pt x="21756" y="195"/>
                </a:cubicBezTo>
                <a:cubicBezTo>
                  <a:pt x="4285" y="195"/>
                  <a:pt x="1" y="1527"/>
                  <a:pt x="1" y="1527"/>
                </a:cubicBezTo>
                <a:cubicBezTo>
                  <a:pt x="5128" y="1803"/>
                  <a:pt x="11430" y="1908"/>
                  <a:pt x="18059" y="1908"/>
                </a:cubicBezTo>
                <a:cubicBezTo>
                  <a:pt x="39379" y="1908"/>
                  <a:pt x="64094" y="819"/>
                  <a:pt x="64094" y="819"/>
                </a:cubicBezTo>
                <a:cubicBezTo>
                  <a:pt x="64094" y="819"/>
                  <a:pt x="51272" y="1"/>
                  <a:pt x="416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470149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1"/>
          </p:nvPr>
        </p:nvSpPr>
        <p:spPr>
          <a:xfrm>
            <a:off x="720000" y="1620997"/>
            <a:ext cx="7704000" cy="14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17492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377" lvl="1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566" lvl="2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754" lvl="3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5943" lvl="4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131" lvl="5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320" lvl="6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509" lvl="7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697" lvl="8" indent="-3174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/>
          <p:nvPr/>
        </p:nvSpPr>
        <p:spPr>
          <a:xfrm>
            <a:off x="-8975" y="64647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7" name="Google Shape;157;p23"/>
          <p:cNvSpPr/>
          <p:nvPr/>
        </p:nvSpPr>
        <p:spPr>
          <a:xfrm>
            <a:off x="2" y="6440233"/>
            <a:ext cx="9026133" cy="23820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8" name="Google Shape;158;p23"/>
          <p:cNvSpPr/>
          <p:nvPr/>
        </p:nvSpPr>
        <p:spPr>
          <a:xfrm>
            <a:off x="1206444" y="6602705"/>
            <a:ext cx="7937561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59" name="Google Shape;159;p23"/>
          <p:cNvSpPr/>
          <p:nvPr/>
        </p:nvSpPr>
        <p:spPr>
          <a:xfrm>
            <a:off x="3857461" y="6522004"/>
            <a:ext cx="3644612" cy="51867"/>
          </a:xfrm>
          <a:custGeom>
            <a:avLst/>
            <a:gdLst/>
            <a:ahLst/>
            <a:cxnLst/>
            <a:rect l="l" t="t" r="r" b="b"/>
            <a:pathLst>
              <a:path w="69161" h="1556" extrusionOk="0">
                <a:moveTo>
                  <a:pt x="46129" y="0"/>
                </a:moveTo>
                <a:cubicBezTo>
                  <a:pt x="40705" y="0"/>
                  <a:pt x="35615" y="112"/>
                  <a:pt x="32549" y="446"/>
                </a:cubicBezTo>
                <a:cubicBezTo>
                  <a:pt x="26719" y="1097"/>
                  <a:pt x="15204" y="1217"/>
                  <a:pt x="7552" y="1217"/>
                </a:cubicBezTo>
                <a:cubicBezTo>
                  <a:pt x="3132" y="1217"/>
                  <a:pt x="0" y="1177"/>
                  <a:pt x="0" y="1177"/>
                </a:cubicBezTo>
                <a:lnTo>
                  <a:pt x="0" y="1177"/>
                </a:lnTo>
                <a:cubicBezTo>
                  <a:pt x="6234" y="1450"/>
                  <a:pt x="13357" y="1555"/>
                  <a:pt x="20608" y="1555"/>
                </a:cubicBezTo>
                <a:cubicBezTo>
                  <a:pt x="44210" y="1555"/>
                  <a:pt x="69161" y="446"/>
                  <a:pt x="69161" y="446"/>
                </a:cubicBezTo>
                <a:cubicBezTo>
                  <a:pt x="69161" y="446"/>
                  <a:pt x="56977" y="0"/>
                  <a:pt x="46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2025937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subTitle" idx="1"/>
          </p:nvPr>
        </p:nvSpPr>
        <p:spPr>
          <a:xfrm>
            <a:off x="4794575" y="3669633"/>
            <a:ext cx="3020400" cy="15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subTitle" idx="2"/>
          </p:nvPr>
        </p:nvSpPr>
        <p:spPr>
          <a:xfrm>
            <a:off x="1329025" y="3669633"/>
            <a:ext cx="3020400" cy="151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subTitle" idx="3"/>
          </p:nvPr>
        </p:nvSpPr>
        <p:spPr>
          <a:xfrm>
            <a:off x="1329025" y="2924433"/>
            <a:ext cx="30204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subTitle" idx="4"/>
          </p:nvPr>
        </p:nvSpPr>
        <p:spPr>
          <a:xfrm>
            <a:off x="4794575" y="2924433"/>
            <a:ext cx="30204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6" name="Google Shape;166;p24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7" name="Google Shape;167;p24"/>
          <p:cNvSpPr/>
          <p:nvPr/>
        </p:nvSpPr>
        <p:spPr>
          <a:xfrm flipH="1">
            <a:off x="-9" y="6578205"/>
            <a:ext cx="7937561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411207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subTitle" idx="1"/>
          </p:nvPr>
        </p:nvSpPr>
        <p:spPr>
          <a:xfrm>
            <a:off x="4878675" y="2211267"/>
            <a:ext cx="3545400" cy="26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subTitle" idx="2"/>
          </p:nvPr>
        </p:nvSpPr>
        <p:spPr>
          <a:xfrm>
            <a:off x="719925" y="2211267"/>
            <a:ext cx="3545400" cy="261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5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3" name="Google Shape;173;p25"/>
          <p:cNvSpPr/>
          <p:nvPr/>
        </p:nvSpPr>
        <p:spPr>
          <a:xfrm>
            <a:off x="2" y="6440233"/>
            <a:ext cx="9026133" cy="23820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4" name="Google Shape;174;p25"/>
          <p:cNvSpPr/>
          <p:nvPr/>
        </p:nvSpPr>
        <p:spPr>
          <a:xfrm>
            <a:off x="1206444" y="6602705"/>
            <a:ext cx="7937561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5912259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 and two columns 3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6"/>
          <p:cNvSpPr txBox="1">
            <a:spLocks noGrp="1"/>
          </p:cNvSpPr>
          <p:nvPr>
            <p:ph type="subTitle" idx="1"/>
          </p:nvPr>
        </p:nvSpPr>
        <p:spPr>
          <a:xfrm>
            <a:off x="4600575" y="1777100"/>
            <a:ext cx="3823500" cy="4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8" name="Google Shape;178;p26"/>
          <p:cNvSpPr txBox="1">
            <a:spLocks noGrp="1"/>
          </p:cNvSpPr>
          <p:nvPr>
            <p:ph type="subTitle" idx="2"/>
          </p:nvPr>
        </p:nvSpPr>
        <p:spPr>
          <a:xfrm>
            <a:off x="720000" y="1777100"/>
            <a:ext cx="3823500" cy="43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9" name="Google Shape;179;p26"/>
          <p:cNvSpPr/>
          <p:nvPr/>
        </p:nvSpPr>
        <p:spPr>
          <a:xfrm>
            <a:off x="-125" y="6440233"/>
            <a:ext cx="9144000" cy="43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0" name="Google Shape;180;p26"/>
          <p:cNvSpPr/>
          <p:nvPr/>
        </p:nvSpPr>
        <p:spPr>
          <a:xfrm>
            <a:off x="2" y="6440233"/>
            <a:ext cx="9026133" cy="23820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81" name="Google Shape;181;p26"/>
          <p:cNvSpPr/>
          <p:nvPr/>
        </p:nvSpPr>
        <p:spPr>
          <a:xfrm>
            <a:off x="1206444" y="6602705"/>
            <a:ext cx="7937561" cy="154833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557905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1"/>
          </p:nvPr>
        </p:nvSpPr>
        <p:spPr>
          <a:xfrm>
            <a:off x="716600" y="4047203"/>
            <a:ext cx="24795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7"/>
          <p:cNvSpPr txBox="1">
            <a:spLocks noGrp="1"/>
          </p:cNvSpPr>
          <p:nvPr>
            <p:ph type="subTitle" idx="2"/>
          </p:nvPr>
        </p:nvSpPr>
        <p:spPr>
          <a:xfrm>
            <a:off x="3330975" y="4047205"/>
            <a:ext cx="24795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7"/>
          <p:cNvSpPr txBox="1">
            <a:spLocks noGrp="1"/>
          </p:cNvSpPr>
          <p:nvPr>
            <p:ph type="subTitle" idx="3"/>
          </p:nvPr>
        </p:nvSpPr>
        <p:spPr>
          <a:xfrm>
            <a:off x="5947875" y="4047205"/>
            <a:ext cx="24795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subTitle" idx="4"/>
          </p:nvPr>
        </p:nvSpPr>
        <p:spPr>
          <a:xfrm>
            <a:off x="716600" y="3302000"/>
            <a:ext cx="24795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subTitle" idx="5"/>
          </p:nvPr>
        </p:nvSpPr>
        <p:spPr>
          <a:xfrm>
            <a:off x="3330979" y="3302000"/>
            <a:ext cx="24795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subTitle" idx="6"/>
          </p:nvPr>
        </p:nvSpPr>
        <p:spPr>
          <a:xfrm>
            <a:off x="5947875" y="3302000"/>
            <a:ext cx="24795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7892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8"/>
          <p:cNvSpPr txBox="1">
            <a:spLocks noGrp="1"/>
          </p:cNvSpPr>
          <p:nvPr>
            <p:ph type="subTitle" idx="1"/>
          </p:nvPr>
        </p:nvSpPr>
        <p:spPr>
          <a:xfrm>
            <a:off x="2019625" y="3025767"/>
            <a:ext cx="2144700" cy="8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8"/>
          <p:cNvSpPr txBox="1">
            <a:spLocks noGrp="1"/>
          </p:cNvSpPr>
          <p:nvPr>
            <p:ph type="subTitle" idx="2"/>
          </p:nvPr>
        </p:nvSpPr>
        <p:spPr>
          <a:xfrm>
            <a:off x="4964809" y="3025767"/>
            <a:ext cx="2144700" cy="8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8"/>
          <p:cNvSpPr txBox="1">
            <a:spLocks noGrp="1"/>
          </p:cNvSpPr>
          <p:nvPr>
            <p:ph type="subTitle" idx="3"/>
          </p:nvPr>
        </p:nvSpPr>
        <p:spPr>
          <a:xfrm>
            <a:off x="2019625" y="5317867"/>
            <a:ext cx="2144700" cy="8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subTitle" idx="4"/>
          </p:nvPr>
        </p:nvSpPr>
        <p:spPr>
          <a:xfrm>
            <a:off x="4964809" y="5317867"/>
            <a:ext cx="2144700" cy="8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8"/>
          <p:cNvSpPr txBox="1">
            <a:spLocks noGrp="1"/>
          </p:cNvSpPr>
          <p:nvPr>
            <p:ph type="subTitle" idx="5"/>
          </p:nvPr>
        </p:nvSpPr>
        <p:spPr>
          <a:xfrm>
            <a:off x="2019613" y="2280433"/>
            <a:ext cx="21447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7" name="Google Shape;197;p28"/>
          <p:cNvSpPr txBox="1">
            <a:spLocks noGrp="1"/>
          </p:cNvSpPr>
          <p:nvPr>
            <p:ph type="subTitle" idx="6"/>
          </p:nvPr>
        </p:nvSpPr>
        <p:spPr>
          <a:xfrm>
            <a:off x="2019613" y="4572667"/>
            <a:ext cx="21447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8" name="Google Shape;198;p28"/>
          <p:cNvSpPr txBox="1">
            <a:spLocks noGrp="1"/>
          </p:cNvSpPr>
          <p:nvPr>
            <p:ph type="subTitle" idx="7"/>
          </p:nvPr>
        </p:nvSpPr>
        <p:spPr>
          <a:xfrm>
            <a:off x="4964788" y="2280433"/>
            <a:ext cx="21447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subTitle" idx="8"/>
          </p:nvPr>
        </p:nvSpPr>
        <p:spPr>
          <a:xfrm>
            <a:off x="4964788" y="4572667"/>
            <a:ext cx="21447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0" name="Google Shape;200;p28"/>
          <p:cNvGrpSpPr/>
          <p:nvPr/>
        </p:nvGrpSpPr>
        <p:grpSpPr>
          <a:xfrm>
            <a:off x="-149310" y="6367537"/>
            <a:ext cx="9613880" cy="843951"/>
            <a:chOff x="-1287949" y="4558475"/>
            <a:chExt cx="13198628" cy="868977"/>
          </a:xfrm>
        </p:grpSpPr>
        <p:sp>
          <p:nvSpPr>
            <p:cNvPr id="201" name="Google Shape;201;p28"/>
            <p:cNvSpPr/>
            <p:nvPr/>
          </p:nvSpPr>
          <p:spPr>
            <a:xfrm>
              <a:off x="-1287949" y="4558475"/>
              <a:ext cx="13198628" cy="868976"/>
            </a:xfrm>
            <a:custGeom>
              <a:avLst/>
              <a:gdLst/>
              <a:ahLst/>
              <a:cxnLst/>
              <a:rect l="l" t="t" r="r" b="b"/>
              <a:pathLst>
                <a:path w="59129" h="3893" extrusionOk="0">
                  <a:moveTo>
                    <a:pt x="34635" y="0"/>
                  </a:moveTo>
                  <a:cubicBezTo>
                    <a:pt x="33854" y="0"/>
                    <a:pt x="19138" y="447"/>
                    <a:pt x="18789" y="447"/>
                  </a:cubicBezTo>
                  <a:cubicBezTo>
                    <a:pt x="18440" y="447"/>
                    <a:pt x="13796" y="1395"/>
                    <a:pt x="13098" y="1465"/>
                  </a:cubicBezTo>
                  <a:cubicBezTo>
                    <a:pt x="12387" y="1535"/>
                    <a:pt x="0" y="3892"/>
                    <a:pt x="0" y="3892"/>
                  </a:cubicBezTo>
                  <a:lnTo>
                    <a:pt x="59128" y="3892"/>
                  </a:lnTo>
                  <a:lnTo>
                    <a:pt x="56604" y="3153"/>
                  </a:lnTo>
                  <a:lnTo>
                    <a:pt x="46812" y="1842"/>
                  </a:lnTo>
                  <a:cubicBezTo>
                    <a:pt x="46812" y="1842"/>
                    <a:pt x="35402" y="0"/>
                    <a:pt x="34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2" name="Google Shape;202;p28"/>
            <p:cNvSpPr/>
            <p:nvPr/>
          </p:nvSpPr>
          <p:spPr>
            <a:xfrm>
              <a:off x="-1287949" y="4574100"/>
              <a:ext cx="7083584" cy="853351"/>
            </a:xfrm>
            <a:custGeom>
              <a:avLst/>
              <a:gdLst/>
              <a:ahLst/>
              <a:cxnLst/>
              <a:rect l="l" t="t" r="r" b="b"/>
              <a:pathLst>
                <a:path w="31734" h="3823" extrusionOk="0">
                  <a:moveTo>
                    <a:pt x="31733" y="0"/>
                  </a:moveTo>
                  <a:cubicBezTo>
                    <a:pt x="27214" y="126"/>
                    <a:pt x="19054" y="377"/>
                    <a:pt x="18789" y="377"/>
                  </a:cubicBezTo>
                  <a:cubicBezTo>
                    <a:pt x="18440" y="377"/>
                    <a:pt x="13796" y="1325"/>
                    <a:pt x="13098" y="1395"/>
                  </a:cubicBezTo>
                  <a:cubicBezTo>
                    <a:pt x="12387" y="1465"/>
                    <a:pt x="0" y="3822"/>
                    <a:pt x="0" y="3822"/>
                  </a:cubicBezTo>
                  <a:lnTo>
                    <a:pt x="12708" y="3822"/>
                  </a:lnTo>
                  <a:cubicBezTo>
                    <a:pt x="14340" y="977"/>
                    <a:pt x="22248" y="544"/>
                    <a:pt x="31733" y="0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3" name="Google Shape;203;p28"/>
            <p:cNvSpPr/>
            <p:nvPr/>
          </p:nvSpPr>
          <p:spPr>
            <a:xfrm>
              <a:off x="5160143" y="4835485"/>
              <a:ext cx="6638488" cy="591966"/>
            </a:xfrm>
            <a:custGeom>
              <a:avLst/>
              <a:gdLst/>
              <a:ahLst/>
              <a:cxnLst/>
              <a:rect l="l" t="t" r="r" b="b"/>
              <a:pathLst>
                <a:path w="29740" h="2652" extrusionOk="0">
                  <a:moveTo>
                    <a:pt x="1" y="1"/>
                  </a:moveTo>
                  <a:cubicBezTo>
                    <a:pt x="1" y="1"/>
                    <a:pt x="3614" y="98"/>
                    <a:pt x="10044" y="1131"/>
                  </a:cubicBezTo>
                  <a:cubicBezTo>
                    <a:pt x="14940" y="1912"/>
                    <a:pt x="15609" y="1982"/>
                    <a:pt x="20966" y="2651"/>
                  </a:cubicBezTo>
                  <a:lnTo>
                    <a:pt x="29558" y="2651"/>
                  </a:lnTo>
                  <a:lnTo>
                    <a:pt x="29739" y="2567"/>
                  </a:lnTo>
                  <a:lnTo>
                    <a:pt x="27480" y="1912"/>
                  </a:lnTo>
                  <a:lnTo>
                    <a:pt x="17688" y="601"/>
                  </a:lnTo>
                  <a:cubicBezTo>
                    <a:pt x="17688" y="601"/>
                    <a:pt x="16209" y="350"/>
                    <a:pt x="14284" y="57"/>
                  </a:cubicBezTo>
                  <a:cubicBezTo>
                    <a:pt x="738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4" name="Google Shape;204;p28"/>
            <p:cNvSpPr/>
            <p:nvPr/>
          </p:nvSpPr>
          <p:spPr>
            <a:xfrm>
              <a:off x="2156897" y="5074327"/>
              <a:ext cx="6156712" cy="98225"/>
            </a:xfrm>
            <a:custGeom>
              <a:avLst/>
              <a:gdLst/>
              <a:ahLst/>
              <a:cxnLst/>
              <a:rect l="l" t="t" r="r" b="b"/>
              <a:pathLst>
                <a:path w="43813" h="699" extrusionOk="0">
                  <a:moveTo>
                    <a:pt x="21899" y="1"/>
                  </a:moveTo>
                  <a:cubicBezTo>
                    <a:pt x="12875" y="15"/>
                    <a:pt x="4882" y="280"/>
                    <a:pt x="0" y="698"/>
                  </a:cubicBezTo>
                  <a:lnTo>
                    <a:pt x="43813" y="698"/>
                  </a:lnTo>
                  <a:cubicBezTo>
                    <a:pt x="38917" y="280"/>
                    <a:pt x="30924" y="1"/>
                    <a:pt x="21899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8593998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>
            <a:spLocks noGrp="1"/>
          </p:cNvSpPr>
          <p:nvPr>
            <p:ph type="title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9"/>
          <p:cNvSpPr txBox="1">
            <a:spLocks noGrp="1"/>
          </p:cNvSpPr>
          <p:nvPr>
            <p:ph type="subTitle" idx="1"/>
          </p:nvPr>
        </p:nvSpPr>
        <p:spPr>
          <a:xfrm>
            <a:off x="812394" y="3025633"/>
            <a:ext cx="23013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9"/>
          <p:cNvSpPr txBox="1">
            <a:spLocks noGrp="1"/>
          </p:cNvSpPr>
          <p:nvPr>
            <p:ph type="subTitle" idx="2"/>
          </p:nvPr>
        </p:nvSpPr>
        <p:spPr>
          <a:xfrm>
            <a:off x="3408531" y="3025633"/>
            <a:ext cx="23193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9"/>
          <p:cNvSpPr txBox="1">
            <a:spLocks noGrp="1"/>
          </p:cNvSpPr>
          <p:nvPr>
            <p:ph type="subTitle" idx="3"/>
          </p:nvPr>
        </p:nvSpPr>
        <p:spPr>
          <a:xfrm>
            <a:off x="807894" y="5329667"/>
            <a:ext cx="23103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9"/>
          <p:cNvSpPr txBox="1">
            <a:spLocks noGrp="1"/>
          </p:cNvSpPr>
          <p:nvPr>
            <p:ph type="subTitle" idx="4"/>
          </p:nvPr>
        </p:nvSpPr>
        <p:spPr>
          <a:xfrm>
            <a:off x="3408531" y="5329667"/>
            <a:ext cx="23193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9"/>
          <p:cNvSpPr txBox="1">
            <a:spLocks noGrp="1"/>
          </p:cNvSpPr>
          <p:nvPr>
            <p:ph type="subTitle" idx="5"/>
          </p:nvPr>
        </p:nvSpPr>
        <p:spPr>
          <a:xfrm>
            <a:off x="6020394" y="3025633"/>
            <a:ext cx="2328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9"/>
          <p:cNvSpPr txBox="1">
            <a:spLocks noGrp="1"/>
          </p:cNvSpPr>
          <p:nvPr>
            <p:ph type="subTitle" idx="6"/>
          </p:nvPr>
        </p:nvSpPr>
        <p:spPr>
          <a:xfrm>
            <a:off x="6020394" y="5329667"/>
            <a:ext cx="23286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9"/>
          <p:cNvSpPr txBox="1">
            <a:spLocks noGrp="1"/>
          </p:cNvSpPr>
          <p:nvPr>
            <p:ph type="subTitle" idx="7"/>
          </p:nvPr>
        </p:nvSpPr>
        <p:spPr>
          <a:xfrm>
            <a:off x="817044" y="2280433"/>
            <a:ext cx="22920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4" name="Google Shape;214;p29"/>
          <p:cNvSpPr txBox="1">
            <a:spLocks noGrp="1"/>
          </p:cNvSpPr>
          <p:nvPr>
            <p:ph type="subTitle" idx="8"/>
          </p:nvPr>
        </p:nvSpPr>
        <p:spPr>
          <a:xfrm>
            <a:off x="3413031" y="2280433"/>
            <a:ext cx="23103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5" name="Google Shape;215;p29"/>
          <p:cNvSpPr txBox="1">
            <a:spLocks noGrp="1"/>
          </p:cNvSpPr>
          <p:nvPr>
            <p:ph type="subTitle" idx="9"/>
          </p:nvPr>
        </p:nvSpPr>
        <p:spPr>
          <a:xfrm>
            <a:off x="6025044" y="2280433"/>
            <a:ext cx="23193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subTitle" idx="13"/>
          </p:nvPr>
        </p:nvSpPr>
        <p:spPr>
          <a:xfrm>
            <a:off x="812394" y="4584433"/>
            <a:ext cx="23013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subTitle" idx="14"/>
          </p:nvPr>
        </p:nvSpPr>
        <p:spPr>
          <a:xfrm>
            <a:off x="3413031" y="4584433"/>
            <a:ext cx="23103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subTitle" idx="15"/>
          </p:nvPr>
        </p:nvSpPr>
        <p:spPr>
          <a:xfrm>
            <a:off x="6025044" y="4584433"/>
            <a:ext cx="23193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5694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0"/>
          <p:cNvSpPr txBox="1">
            <a:spLocks noGrp="1"/>
          </p:cNvSpPr>
          <p:nvPr>
            <p:ph type="title" hasCustomPrompt="1"/>
          </p:nvPr>
        </p:nvSpPr>
        <p:spPr>
          <a:xfrm>
            <a:off x="713225" y="736149"/>
            <a:ext cx="46968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1" name="Google Shape;221;p30"/>
          <p:cNvSpPr txBox="1">
            <a:spLocks noGrp="1"/>
          </p:cNvSpPr>
          <p:nvPr>
            <p:ph type="subTitle" idx="1"/>
          </p:nvPr>
        </p:nvSpPr>
        <p:spPr>
          <a:xfrm>
            <a:off x="713225" y="1717435"/>
            <a:ext cx="4696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22" name="Google Shape;222;p30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2539157"/>
            <a:ext cx="46968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3" name="Google Shape;223;p30"/>
          <p:cNvSpPr txBox="1">
            <a:spLocks noGrp="1"/>
          </p:cNvSpPr>
          <p:nvPr>
            <p:ph type="subTitle" idx="3"/>
          </p:nvPr>
        </p:nvSpPr>
        <p:spPr>
          <a:xfrm>
            <a:off x="713225" y="3520443"/>
            <a:ext cx="4696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title" idx="4" hasCustomPrompt="1"/>
          </p:nvPr>
        </p:nvSpPr>
        <p:spPr>
          <a:xfrm>
            <a:off x="713225" y="4342165"/>
            <a:ext cx="4696800" cy="102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5" name="Google Shape;225;p30"/>
          <p:cNvSpPr txBox="1">
            <a:spLocks noGrp="1"/>
          </p:cNvSpPr>
          <p:nvPr>
            <p:ph type="subTitle" idx="5"/>
          </p:nvPr>
        </p:nvSpPr>
        <p:spPr>
          <a:xfrm>
            <a:off x="713225" y="5323451"/>
            <a:ext cx="4696800" cy="7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87108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>
            <a:spLocks noGrp="1"/>
          </p:cNvSpPr>
          <p:nvPr>
            <p:ph type="title" hasCustomPrompt="1"/>
          </p:nvPr>
        </p:nvSpPr>
        <p:spPr>
          <a:xfrm>
            <a:off x="1260125" y="1876433"/>
            <a:ext cx="13989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8" name="Google Shape;228;p31"/>
          <p:cNvSpPr txBox="1">
            <a:spLocks noGrp="1"/>
          </p:cNvSpPr>
          <p:nvPr>
            <p:ph type="subTitle" idx="1"/>
          </p:nvPr>
        </p:nvSpPr>
        <p:spPr>
          <a:xfrm>
            <a:off x="731225" y="4940500"/>
            <a:ext cx="24567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29" name="Google Shape;229;p31"/>
          <p:cNvSpPr txBox="1">
            <a:spLocks noGrp="1"/>
          </p:cNvSpPr>
          <p:nvPr>
            <p:ph type="subTitle" idx="2"/>
          </p:nvPr>
        </p:nvSpPr>
        <p:spPr>
          <a:xfrm>
            <a:off x="731225" y="4277800"/>
            <a:ext cx="24567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0" name="Google Shape;230;p31"/>
          <p:cNvSpPr txBox="1">
            <a:spLocks noGrp="1"/>
          </p:cNvSpPr>
          <p:nvPr>
            <p:ph type="title" idx="3" hasCustomPrompt="1"/>
          </p:nvPr>
        </p:nvSpPr>
        <p:spPr>
          <a:xfrm>
            <a:off x="3883500" y="1876433"/>
            <a:ext cx="13977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1" name="Google Shape;231;p31"/>
          <p:cNvSpPr txBox="1">
            <a:spLocks noGrp="1"/>
          </p:cNvSpPr>
          <p:nvPr>
            <p:ph type="subTitle" idx="4"/>
          </p:nvPr>
        </p:nvSpPr>
        <p:spPr>
          <a:xfrm>
            <a:off x="3354000" y="4940500"/>
            <a:ext cx="24567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32" name="Google Shape;232;p31"/>
          <p:cNvSpPr txBox="1">
            <a:spLocks noGrp="1"/>
          </p:cNvSpPr>
          <p:nvPr>
            <p:ph type="subTitle" idx="5"/>
          </p:nvPr>
        </p:nvSpPr>
        <p:spPr>
          <a:xfrm>
            <a:off x="3354000" y="4277800"/>
            <a:ext cx="24567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3" name="Google Shape;233;p31"/>
          <p:cNvSpPr txBox="1">
            <a:spLocks noGrp="1"/>
          </p:cNvSpPr>
          <p:nvPr>
            <p:ph type="title" idx="6" hasCustomPrompt="1"/>
          </p:nvPr>
        </p:nvSpPr>
        <p:spPr>
          <a:xfrm>
            <a:off x="6496700" y="1876433"/>
            <a:ext cx="1397700" cy="54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4" name="Google Shape;234;p31"/>
          <p:cNvSpPr txBox="1">
            <a:spLocks noGrp="1"/>
          </p:cNvSpPr>
          <p:nvPr>
            <p:ph type="subTitle" idx="7"/>
          </p:nvPr>
        </p:nvSpPr>
        <p:spPr>
          <a:xfrm>
            <a:off x="5967200" y="4940500"/>
            <a:ext cx="24567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35" name="Google Shape;235;p31"/>
          <p:cNvSpPr txBox="1">
            <a:spLocks noGrp="1"/>
          </p:cNvSpPr>
          <p:nvPr>
            <p:ph type="subTitle" idx="8"/>
          </p:nvPr>
        </p:nvSpPr>
        <p:spPr>
          <a:xfrm>
            <a:off x="5967200" y="4277800"/>
            <a:ext cx="2456700" cy="67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9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6" name="Google Shape;236;p31"/>
          <p:cNvSpPr txBox="1">
            <a:spLocks noGrp="1"/>
          </p:cNvSpPr>
          <p:nvPr>
            <p:ph type="title" idx="9"/>
          </p:nvPr>
        </p:nvSpPr>
        <p:spPr>
          <a:xfrm>
            <a:off x="720000" y="593367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70865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/>
          <p:nvPr/>
        </p:nvSpPr>
        <p:spPr>
          <a:xfrm>
            <a:off x="-125" y="6330333"/>
            <a:ext cx="9144000" cy="527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9" name="Google Shape;239;p32"/>
          <p:cNvSpPr/>
          <p:nvPr/>
        </p:nvSpPr>
        <p:spPr>
          <a:xfrm>
            <a:off x="364127" y="6300609"/>
            <a:ext cx="9489759" cy="314185"/>
          </a:xfrm>
          <a:custGeom>
            <a:avLst/>
            <a:gdLst/>
            <a:ahLst/>
            <a:cxnLst/>
            <a:rect l="l" t="t" r="r" b="b"/>
            <a:pathLst>
              <a:path w="164617" h="7146" extrusionOk="0">
                <a:moveTo>
                  <a:pt x="0" y="0"/>
                </a:moveTo>
                <a:cubicBezTo>
                  <a:pt x="3561" y="799"/>
                  <a:pt x="8469" y="1621"/>
                  <a:pt x="14723" y="2443"/>
                </a:cubicBezTo>
                <a:cubicBezTo>
                  <a:pt x="38992" y="5582"/>
                  <a:pt x="73584" y="7145"/>
                  <a:pt x="102393" y="7145"/>
                </a:cubicBezTo>
                <a:cubicBezTo>
                  <a:pt x="107723" y="7145"/>
                  <a:pt x="112855" y="7092"/>
                  <a:pt x="117688" y="6985"/>
                </a:cubicBezTo>
                <a:cubicBezTo>
                  <a:pt x="156377" y="6117"/>
                  <a:pt x="164616" y="3082"/>
                  <a:pt x="149141" y="0"/>
                </a:cubicBezTo>
                <a:close/>
              </a:path>
            </a:pathLst>
          </a:custGeom>
          <a:solidFill>
            <a:srgbClr val="FFFFFF">
              <a:alpha val="38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0" name="Google Shape;240;p32"/>
          <p:cNvSpPr/>
          <p:nvPr/>
        </p:nvSpPr>
        <p:spPr>
          <a:xfrm>
            <a:off x="3784380" y="6422655"/>
            <a:ext cx="5359624" cy="70093"/>
          </a:xfrm>
          <a:custGeom>
            <a:avLst/>
            <a:gdLst/>
            <a:ahLst/>
            <a:cxnLst/>
            <a:rect l="l" t="t" r="r" b="b"/>
            <a:pathLst>
              <a:path w="98423" h="2276" extrusionOk="0">
                <a:moveTo>
                  <a:pt x="89741" y="1"/>
                </a:moveTo>
                <a:cubicBezTo>
                  <a:pt x="88904" y="1"/>
                  <a:pt x="88075" y="10"/>
                  <a:pt x="87261" y="35"/>
                </a:cubicBezTo>
                <a:cubicBezTo>
                  <a:pt x="85161" y="127"/>
                  <a:pt x="83176" y="287"/>
                  <a:pt x="81076" y="332"/>
                </a:cubicBezTo>
                <a:cubicBezTo>
                  <a:pt x="80532" y="347"/>
                  <a:pt x="79983" y="353"/>
                  <a:pt x="79430" y="353"/>
                </a:cubicBezTo>
                <a:cubicBezTo>
                  <a:pt x="77317" y="353"/>
                  <a:pt x="75154" y="268"/>
                  <a:pt x="73048" y="268"/>
                </a:cubicBezTo>
                <a:cubicBezTo>
                  <a:pt x="72283" y="268"/>
                  <a:pt x="71526" y="279"/>
                  <a:pt x="70781" y="309"/>
                </a:cubicBezTo>
                <a:cubicBezTo>
                  <a:pt x="68408" y="401"/>
                  <a:pt x="66262" y="652"/>
                  <a:pt x="64025" y="834"/>
                </a:cubicBezTo>
                <a:cubicBezTo>
                  <a:pt x="61514" y="1040"/>
                  <a:pt x="58844" y="1131"/>
                  <a:pt x="56128" y="1131"/>
                </a:cubicBezTo>
                <a:cubicBezTo>
                  <a:pt x="52903" y="1115"/>
                  <a:pt x="49584" y="944"/>
                  <a:pt x="46392" y="944"/>
                </a:cubicBezTo>
                <a:cubicBezTo>
                  <a:pt x="45155" y="944"/>
                  <a:pt x="43938" y="970"/>
                  <a:pt x="42752" y="1040"/>
                </a:cubicBezTo>
                <a:cubicBezTo>
                  <a:pt x="40310" y="1177"/>
                  <a:pt x="38141" y="1519"/>
                  <a:pt x="35722" y="1702"/>
                </a:cubicBezTo>
                <a:cubicBezTo>
                  <a:pt x="34215" y="1810"/>
                  <a:pt x="32667" y="1856"/>
                  <a:pt x="31092" y="1856"/>
                </a:cubicBezTo>
                <a:cubicBezTo>
                  <a:pt x="26055" y="1856"/>
                  <a:pt x="20736" y="1393"/>
                  <a:pt x="15590" y="1063"/>
                </a:cubicBezTo>
                <a:cubicBezTo>
                  <a:pt x="10431" y="720"/>
                  <a:pt x="5181" y="538"/>
                  <a:pt x="0" y="515"/>
                </a:cubicBezTo>
                <a:lnTo>
                  <a:pt x="0" y="515"/>
                </a:lnTo>
                <a:cubicBezTo>
                  <a:pt x="7532" y="675"/>
                  <a:pt x="15133" y="1085"/>
                  <a:pt x="22529" y="1725"/>
                </a:cubicBezTo>
                <a:cubicBezTo>
                  <a:pt x="25199" y="1953"/>
                  <a:pt x="27870" y="2204"/>
                  <a:pt x="30586" y="2272"/>
                </a:cubicBezTo>
                <a:cubicBezTo>
                  <a:pt x="30815" y="2275"/>
                  <a:pt x="31043" y="2276"/>
                  <a:pt x="31270" y="2276"/>
                </a:cubicBezTo>
                <a:cubicBezTo>
                  <a:pt x="33220" y="2276"/>
                  <a:pt x="35117" y="2192"/>
                  <a:pt x="36977" y="2090"/>
                </a:cubicBezTo>
                <a:cubicBezTo>
                  <a:pt x="40857" y="1907"/>
                  <a:pt x="44715" y="1725"/>
                  <a:pt x="48687" y="1633"/>
                </a:cubicBezTo>
                <a:cubicBezTo>
                  <a:pt x="50923" y="1588"/>
                  <a:pt x="53183" y="1565"/>
                  <a:pt x="55443" y="1542"/>
                </a:cubicBezTo>
                <a:cubicBezTo>
                  <a:pt x="58705" y="1532"/>
                  <a:pt x="61970" y="1527"/>
                  <a:pt x="65240" y="1527"/>
                </a:cubicBezTo>
                <a:cubicBezTo>
                  <a:pt x="69864" y="1527"/>
                  <a:pt x="74496" y="1538"/>
                  <a:pt x="79135" y="1565"/>
                </a:cubicBezTo>
                <a:cubicBezTo>
                  <a:pt x="85390" y="1588"/>
                  <a:pt x="91667" y="1610"/>
                  <a:pt x="97966" y="1816"/>
                </a:cubicBezTo>
                <a:cubicBezTo>
                  <a:pt x="98126" y="1839"/>
                  <a:pt x="98286" y="1839"/>
                  <a:pt x="98423" y="1839"/>
                </a:cubicBezTo>
                <a:lnTo>
                  <a:pt x="98423" y="127"/>
                </a:lnTo>
                <a:cubicBezTo>
                  <a:pt x="96985" y="104"/>
                  <a:pt x="95524" y="81"/>
                  <a:pt x="94086" y="58"/>
                </a:cubicBezTo>
                <a:cubicBezTo>
                  <a:pt x="92642" y="29"/>
                  <a:pt x="91181" y="1"/>
                  <a:pt x="89741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1" name="Google Shape;241;p32"/>
          <p:cNvSpPr/>
          <p:nvPr/>
        </p:nvSpPr>
        <p:spPr>
          <a:xfrm>
            <a:off x="-125" y="6614790"/>
            <a:ext cx="7882851" cy="142743"/>
          </a:xfrm>
          <a:custGeom>
            <a:avLst/>
            <a:gdLst/>
            <a:ahLst/>
            <a:cxnLst/>
            <a:rect l="l" t="t" r="r" b="b"/>
            <a:pathLst>
              <a:path w="144759" h="4635" extrusionOk="0">
                <a:moveTo>
                  <a:pt x="9884" y="1"/>
                </a:moveTo>
                <a:cubicBezTo>
                  <a:pt x="6587" y="1"/>
                  <a:pt x="3291" y="16"/>
                  <a:pt x="1" y="47"/>
                </a:cubicBezTo>
                <a:lnTo>
                  <a:pt x="1" y="4635"/>
                </a:lnTo>
                <a:cubicBezTo>
                  <a:pt x="8461" y="2851"/>
                  <a:pt x="13748" y="2337"/>
                  <a:pt x="18551" y="2337"/>
                </a:cubicBezTo>
                <a:cubicBezTo>
                  <a:pt x="25091" y="2337"/>
                  <a:pt x="30732" y="3291"/>
                  <a:pt x="42261" y="3291"/>
                </a:cubicBezTo>
                <a:cubicBezTo>
                  <a:pt x="42639" y="3291"/>
                  <a:pt x="43023" y="3290"/>
                  <a:pt x="43414" y="3288"/>
                </a:cubicBezTo>
                <a:cubicBezTo>
                  <a:pt x="77196" y="3128"/>
                  <a:pt x="110977" y="2945"/>
                  <a:pt x="144759" y="2786"/>
                </a:cubicBezTo>
                <a:cubicBezTo>
                  <a:pt x="141211" y="2555"/>
                  <a:pt x="137621" y="2483"/>
                  <a:pt x="134019" y="2483"/>
                </a:cubicBezTo>
                <a:cubicBezTo>
                  <a:pt x="130136" y="2483"/>
                  <a:pt x="126239" y="2567"/>
                  <a:pt x="122367" y="2626"/>
                </a:cubicBezTo>
                <a:cubicBezTo>
                  <a:pt x="114900" y="2747"/>
                  <a:pt x="107422" y="2792"/>
                  <a:pt x="99938" y="2792"/>
                </a:cubicBezTo>
                <a:cubicBezTo>
                  <a:pt x="89095" y="2792"/>
                  <a:pt x="78238" y="2698"/>
                  <a:pt x="67381" y="2603"/>
                </a:cubicBezTo>
                <a:cubicBezTo>
                  <a:pt x="57087" y="2512"/>
                  <a:pt x="46519" y="2398"/>
                  <a:pt x="36864" y="1165"/>
                </a:cubicBezTo>
                <a:cubicBezTo>
                  <a:pt x="36179" y="1074"/>
                  <a:pt x="35357" y="868"/>
                  <a:pt x="35699" y="663"/>
                </a:cubicBezTo>
                <a:lnTo>
                  <a:pt x="37183" y="389"/>
                </a:lnTo>
                <a:cubicBezTo>
                  <a:pt x="28102" y="121"/>
                  <a:pt x="18985" y="1"/>
                  <a:pt x="988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2" name="Google Shape;242;p32"/>
          <p:cNvSpPr/>
          <p:nvPr/>
        </p:nvSpPr>
        <p:spPr>
          <a:xfrm>
            <a:off x="1947100" y="6330331"/>
            <a:ext cx="3490293" cy="58791"/>
          </a:xfrm>
          <a:custGeom>
            <a:avLst/>
            <a:gdLst/>
            <a:ahLst/>
            <a:cxnLst/>
            <a:rect l="l" t="t" r="r" b="b"/>
            <a:pathLst>
              <a:path w="64095" h="1909" extrusionOk="0">
                <a:moveTo>
                  <a:pt x="41618" y="1"/>
                </a:moveTo>
                <a:cubicBezTo>
                  <a:pt x="38276" y="1"/>
                  <a:pt x="35314" y="99"/>
                  <a:pt x="33394" y="363"/>
                </a:cubicBezTo>
                <a:cubicBezTo>
                  <a:pt x="28982" y="245"/>
                  <a:pt x="25124" y="195"/>
                  <a:pt x="21756" y="195"/>
                </a:cubicBezTo>
                <a:cubicBezTo>
                  <a:pt x="4285" y="195"/>
                  <a:pt x="1" y="1527"/>
                  <a:pt x="1" y="1527"/>
                </a:cubicBezTo>
                <a:cubicBezTo>
                  <a:pt x="5128" y="1803"/>
                  <a:pt x="11430" y="1908"/>
                  <a:pt x="18059" y="1908"/>
                </a:cubicBezTo>
                <a:cubicBezTo>
                  <a:pt x="39379" y="1908"/>
                  <a:pt x="64094" y="819"/>
                  <a:pt x="64094" y="819"/>
                </a:cubicBezTo>
                <a:cubicBezTo>
                  <a:pt x="64094" y="819"/>
                  <a:pt x="51272" y="1"/>
                  <a:pt x="4161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3" name="Google Shape;243;p32"/>
          <p:cNvSpPr txBox="1">
            <a:spLocks noGrp="1"/>
          </p:cNvSpPr>
          <p:nvPr>
            <p:ph type="title"/>
          </p:nvPr>
        </p:nvSpPr>
        <p:spPr>
          <a:xfrm>
            <a:off x="3982663" y="854917"/>
            <a:ext cx="44481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2"/>
          <p:cNvSpPr txBox="1">
            <a:spLocks noGrp="1"/>
          </p:cNvSpPr>
          <p:nvPr>
            <p:ph type="subTitle" idx="1"/>
          </p:nvPr>
        </p:nvSpPr>
        <p:spPr>
          <a:xfrm>
            <a:off x="3982625" y="2406816"/>
            <a:ext cx="4448100" cy="1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32"/>
          <p:cNvSpPr txBox="1"/>
          <p:nvPr/>
        </p:nvSpPr>
        <p:spPr>
          <a:xfrm>
            <a:off x="3982675" y="4835200"/>
            <a:ext cx="4448100" cy="9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CREDITS: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This presentation template was created by </a:t>
            </a:r>
            <a:r>
              <a:rPr lang="en" sz="11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and includes icons by </a:t>
            </a:r>
            <a:r>
              <a:rPr lang="en" sz="11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 sz="1100" b="1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 u="sng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100" b="1" u="sng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925443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/>
          <p:nvPr/>
        </p:nvSpPr>
        <p:spPr>
          <a:xfrm>
            <a:off x="-125" y="6138667"/>
            <a:ext cx="9144000" cy="732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8" name="Google Shape;248;p33"/>
          <p:cNvSpPr/>
          <p:nvPr/>
        </p:nvSpPr>
        <p:spPr>
          <a:xfrm>
            <a:off x="2" y="6138667"/>
            <a:ext cx="9026133" cy="404940"/>
          </a:xfrm>
          <a:custGeom>
            <a:avLst/>
            <a:gdLst/>
            <a:ahLst/>
            <a:cxnLst/>
            <a:rect l="l" t="t" r="r" b="b"/>
            <a:pathLst>
              <a:path w="171282" h="7146" extrusionOk="0">
                <a:moveTo>
                  <a:pt x="16092" y="1"/>
                </a:moveTo>
                <a:cubicBezTo>
                  <a:pt x="0" y="3082"/>
                  <a:pt x="8560" y="6118"/>
                  <a:pt x="48824" y="6985"/>
                </a:cubicBezTo>
                <a:cubicBezTo>
                  <a:pt x="53852" y="7092"/>
                  <a:pt x="59192" y="7146"/>
                  <a:pt x="64738" y="7146"/>
                </a:cubicBezTo>
                <a:cubicBezTo>
                  <a:pt x="94717" y="7146"/>
                  <a:pt x="130714" y="5583"/>
                  <a:pt x="155966" y="2443"/>
                </a:cubicBezTo>
                <a:cubicBezTo>
                  <a:pt x="162471" y="1621"/>
                  <a:pt x="167561" y="799"/>
                  <a:pt x="171281" y="1"/>
                </a:cubicBezTo>
                <a:close/>
              </a:path>
            </a:pathLst>
          </a:custGeom>
          <a:solidFill>
            <a:srgbClr val="FFFFFF">
              <a:alpha val="54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9" name="Google Shape;249;p33"/>
          <p:cNvSpPr/>
          <p:nvPr/>
        </p:nvSpPr>
        <p:spPr>
          <a:xfrm>
            <a:off x="1206444" y="6414868"/>
            <a:ext cx="7937561" cy="263217"/>
          </a:xfrm>
          <a:custGeom>
            <a:avLst/>
            <a:gdLst/>
            <a:ahLst/>
            <a:cxnLst/>
            <a:rect l="l" t="t" r="r" b="b"/>
            <a:pathLst>
              <a:path w="150625" h="4645" extrusionOk="0">
                <a:moveTo>
                  <a:pt x="139945" y="0"/>
                </a:moveTo>
                <a:cubicBezTo>
                  <a:pt x="130607" y="0"/>
                  <a:pt x="121253" y="129"/>
                  <a:pt x="111935" y="376"/>
                </a:cubicBezTo>
                <a:lnTo>
                  <a:pt x="113488" y="673"/>
                </a:lnTo>
                <a:cubicBezTo>
                  <a:pt x="113830" y="879"/>
                  <a:pt x="112985" y="1084"/>
                  <a:pt x="112278" y="1152"/>
                </a:cubicBezTo>
                <a:cubicBezTo>
                  <a:pt x="102235" y="2408"/>
                  <a:pt x="91233" y="2499"/>
                  <a:pt x="80505" y="2590"/>
                </a:cubicBezTo>
                <a:cubicBezTo>
                  <a:pt x="69216" y="2685"/>
                  <a:pt x="57927" y="2779"/>
                  <a:pt x="46647" y="2779"/>
                </a:cubicBezTo>
                <a:cubicBezTo>
                  <a:pt x="38861" y="2779"/>
                  <a:pt x="31079" y="2734"/>
                  <a:pt x="23305" y="2613"/>
                </a:cubicBezTo>
                <a:cubicBezTo>
                  <a:pt x="19348" y="2555"/>
                  <a:pt x="15361" y="2479"/>
                  <a:pt x="11387" y="2479"/>
                </a:cubicBezTo>
                <a:cubicBezTo>
                  <a:pt x="7567" y="2479"/>
                  <a:pt x="3759" y="2549"/>
                  <a:pt x="0" y="2773"/>
                </a:cubicBezTo>
                <a:cubicBezTo>
                  <a:pt x="35151" y="2956"/>
                  <a:pt x="70302" y="3115"/>
                  <a:pt x="105453" y="3298"/>
                </a:cubicBezTo>
                <a:cubicBezTo>
                  <a:pt x="105782" y="3299"/>
                  <a:pt x="106105" y="3300"/>
                  <a:pt x="106425" y="3300"/>
                </a:cubicBezTo>
                <a:cubicBezTo>
                  <a:pt x="118558" y="3300"/>
                  <a:pt x="124458" y="2341"/>
                  <a:pt x="131286" y="2341"/>
                </a:cubicBezTo>
                <a:cubicBezTo>
                  <a:pt x="136292" y="2341"/>
                  <a:pt x="141797" y="2857"/>
                  <a:pt x="150624" y="4645"/>
                </a:cubicBezTo>
                <a:lnTo>
                  <a:pt x="150624" y="57"/>
                </a:lnTo>
                <a:cubicBezTo>
                  <a:pt x="147069" y="19"/>
                  <a:pt x="143508" y="0"/>
                  <a:pt x="1399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0" name="Google Shape;250;p33"/>
          <p:cNvSpPr/>
          <p:nvPr/>
        </p:nvSpPr>
        <p:spPr>
          <a:xfrm>
            <a:off x="3857461" y="6277675"/>
            <a:ext cx="3644612" cy="88173"/>
          </a:xfrm>
          <a:custGeom>
            <a:avLst/>
            <a:gdLst/>
            <a:ahLst/>
            <a:cxnLst/>
            <a:rect l="l" t="t" r="r" b="b"/>
            <a:pathLst>
              <a:path w="69161" h="1556" extrusionOk="0">
                <a:moveTo>
                  <a:pt x="46129" y="0"/>
                </a:moveTo>
                <a:cubicBezTo>
                  <a:pt x="40705" y="0"/>
                  <a:pt x="35615" y="112"/>
                  <a:pt x="32549" y="446"/>
                </a:cubicBezTo>
                <a:cubicBezTo>
                  <a:pt x="26719" y="1097"/>
                  <a:pt x="15204" y="1217"/>
                  <a:pt x="7552" y="1217"/>
                </a:cubicBezTo>
                <a:cubicBezTo>
                  <a:pt x="3132" y="1217"/>
                  <a:pt x="0" y="1177"/>
                  <a:pt x="0" y="1177"/>
                </a:cubicBezTo>
                <a:lnTo>
                  <a:pt x="0" y="1177"/>
                </a:lnTo>
                <a:cubicBezTo>
                  <a:pt x="6234" y="1450"/>
                  <a:pt x="13357" y="1555"/>
                  <a:pt x="20608" y="1555"/>
                </a:cubicBezTo>
                <a:cubicBezTo>
                  <a:pt x="44210" y="1555"/>
                  <a:pt x="69161" y="446"/>
                  <a:pt x="69161" y="446"/>
                </a:cubicBezTo>
                <a:cubicBezTo>
                  <a:pt x="69161" y="446"/>
                  <a:pt x="56977" y="0"/>
                  <a:pt x="461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51" name="Google Shape;251;p33"/>
          <p:cNvSpPr/>
          <p:nvPr/>
        </p:nvSpPr>
        <p:spPr>
          <a:xfrm flipH="1">
            <a:off x="90275" y="100271"/>
            <a:ext cx="1116177" cy="544735"/>
          </a:xfrm>
          <a:custGeom>
            <a:avLst/>
            <a:gdLst/>
            <a:ahLst/>
            <a:cxnLst/>
            <a:rect l="l" t="t" r="r" b="b"/>
            <a:pathLst>
              <a:path w="22347" h="7126" extrusionOk="0">
                <a:moveTo>
                  <a:pt x="11619" y="1"/>
                </a:moveTo>
                <a:cubicBezTo>
                  <a:pt x="9702" y="1"/>
                  <a:pt x="8035" y="1325"/>
                  <a:pt x="7602" y="3196"/>
                </a:cubicBezTo>
                <a:cubicBezTo>
                  <a:pt x="7538" y="3175"/>
                  <a:pt x="7472" y="3165"/>
                  <a:pt x="7406" y="3165"/>
                </a:cubicBezTo>
                <a:cubicBezTo>
                  <a:pt x="7259" y="3165"/>
                  <a:pt x="7111" y="3216"/>
                  <a:pt x="6985" y="3310"/>
                </a:cubicBezTo>
                <a:cubicBezTo>
                  <a:pt x="6826" y="3447"/>
                  <a:pt x="6734" y="3653"/>
                  <a:pt x="6734" y="3881"/>
                </a:cubicBezTo>
                <a:cubicBezTo>
                  <a:pt x="5829" y="3462"/>
                  <a:pt x="5094" y="3300"/>
                  <a:pt x="4510" y="3300"/>
                </a:cubicBezTo>
                <a:cubicBezTo>
                  <a:pt x="3152" y="3300"/>
                  <a:pt x="2610" y="4180"/>
                  <a:pt x="2626" y="4771"/>
                </a:cubicBezTo>
                <a:cubicBezTo>
                  <a:pt x="1918" y="4817"/>
                  <a:pt x="1096" y="5068"/>
                  <a:pt x="389" y="5319"/>
                </a:cubicBezTo>
                <a:cubicBezTo>
                  <a:pt x="298" y="5365"/>
                  <a:pt x="229" y="5410"/>
                  <a:pt x="161" y="5479"/>
                </a:cubicBezTo>
                <a:cubicBezTo>
                  <a:pt x="1" y="5730"/>
                  <a:pt x="138" y="6118"/>
                  <a:pt x="480" y="6163"/>
                </a:cubicBezTo>
                <a:cubicBezTo>
                  <a:pt x="1870" y="6323"/>
                  <a:pt x="3941" y="6516"/>
                  <a:pt x="5935" y="6516"/>
                </a:cubicBezTo>
                <a:cubicBezTo>
                  <a:pt x="6791" y="6516"/>
                  <a:pt x="7633" y="6481"/>
                  <a:pt x="8401" y="6392"/>
                </a:cubicBezTo>
                <a:lnTo>
                  <a:pt x="8401" y="6392"/>
                </a:lnTo>
                <a:cubicBezTo>
                  <a:pt x="7877" y="6930"/>
                  <a:pt x="10865" y="7125"/>
                  <a:pt x="14343" y="7125"/>
                </a:cubicBezTo>
                <a:cubicBezTo>
                  <a:pt x="16323" y="7125"/>
                  <a:pt x="18462" y="7062"/>
                  <a:pt x="20201" y="6962"/>
                </a:cubicBezTo>
                <a:cubicBezTo>
                  <a:pt x="21434" y="6894"/>
                  <a:pt x="22347" y="5867"/>
                  <a:pt x="22324" y="4703"/>
                </a:cubicBezTo>
                <a:cubicBezTo>
                  <a:pt x="22324" y="4452"/>
                  <a:pt x="22256" y="4201"/>
                  <a:pt x="22141" y="3949"/>
                </a:cubicBezTo>
                <a:cubicBezTo>
                  <a:pt x="21822" y="3196"/>
                  <a:pt x="21274" y="2557"/>
                  <a:pt x="20521" y="2123"/>
                </a:cubicBezTo>
                <a:cubicBezTo>
                  <a:pt x="19942" y="1806"/>
                  <a:pt x="19313" y="1654"/>
                  <a:pt x="18692" y="1654"/>
                </a:cubicBezTo>
                <a:cubicBezTo>
                  <a:pt x="17524" y="1654"/>
                  <a:pt x="16381" y="2190"/>
                  <a:pt x="15636" y="3173"/>
                </a:cubicBezTo>
                <a:cubicBezTo>
                  <a:pt x="15202" y="1325"/>
                  <a:pt x="13536" y="1"/>
                  <a:pt x="1161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                </a:t>
            </a:r>
            <a:endParaRPr sz="1800"/>
          </a:p>
        </p:txBody>
      </p:sp>
      <p:sp>
        <p:nvSpPr>
          <p:cNvPr id="252" name="Google Shape;252;p33"/>
          <p:cNvSpPr/>
          <p:nvPr/>
        </p:nvSpPr>
        <p:spPr>
          <a:xfrm flipH="1">
            <a:off x="8581372" y="4704183"/>
            <a:ext cx="1315400" cy="641933"/>
          </a:xfrm>
          <a:custGeom>
            <a:avLst/>
            <a:gdLst/>
            <a:ahLst/>
            <a:cxnLst/>
            <a:rect l="l" t="t" r="r" b="b"/>
            <a:pathLst>
              <a:path w="22347" h="7126" extrusionOk="0">
                <a:moveTo>
                  <a:pt x="11619" y="1"/>
                </a:moveTo>
                <a:cubicBezTo>
                  <a:pt x="9702" y="1"/>
                  <a:pt x="8035" y="1325"/>
                  <a:pt x="7602" y="3196"/>
                </a:cubicBezTo>
                <a:cubicBezTo>
                  <a:pt x="7538" y="3175"/>
                  <a:pt x="7472" y="3165"/>
                  <a:pt x="7406" y="3165"/>
                </a:cubicBezTo>
                <a:cubicBezTo>
                  <a:pt x="7259" y="3165"/>
                  <a:pt x="7111" y="3216"/>
                  <a:pt x="6985" y="3310"/>
                </a:cubicBezTo>
                <a:cubicBezTo>
                  <a:pt x="6826" y="3447"/>
                  <a:pt x="6734" y="3653"/>
                  <a:pt x="6734" y="3881"/>
                </a:cubicBezTo>
                <a:cubicBezTo>
                  <a:pt x="5829" y="3462"/>
                  <a:pt x="5094" y="3300"/>
                  <a:pt x="4510" y="3300"/>
                </a:cubicBezTo>
                <a:cubicBezTo>
                  <a:pt x="3152" y="3300"/>
                  <a:pt x="2610" y="4180"/>
                  <a:pt x="2626" y="4771"/>
                </a:cubicBezTo>
                <a:cubicBezTo>
                  <a:pt x="1918" y="4817"/>
                  <a:pt x="1096" y="5068"/>
                  <a:pt x="389" y="5319"/>
                </a:cubicBezTo>
                <a:cubicBezTo>
                  <a:pt x="298" y="5365"/>
                  <a:pt x="229" y="5410"/>
                  <a:pt x="161" y="5479"/>
                </a:cubicBezTo>
                <a:cubicBezTo>
                  <a:pt x="1" y="5730"/>
                  <a:pt x="138" y="6118"/>
                  <a:pt x="480" y="6163"/>
                </a:cubicBezTo>
                <a:cubicBezTo>
                  <a:pt x="1870" y="6323"/>
                  <a:pt x="3941" y="6516"/>
                  <a:pt x="5935" y="6516"/>
                </a:cubicBezTo>
                <a:cubicBezTo>
                  <a:pt x="6791" y="6516"/>
                  <a:pt x="7633" y="6481"/>
                  <a:pt x="8401" y="6392"/>
                </a:cubicBezTo>
                <a:lnTo>
                  <a:pt x="8401" y="6392"/>
                </a:lnTo>
                <a:cubicBezTo>
                  <a:pt x="7877" y="6930"/>
                  <a:pt x="10865" y="7125"/>
                  <a:pt x="14343" y="7125"/>
                </a:cubicBezTo>
                <a:cubicBezTo>
                  <a:pt x="16323" y="7125"/>
                  <a:pt x="18462" y="7062"/>
                  <a:pt x="20201" y="6962"/>
                </a:cubicBezTo>
                <a:cubicBezTo>
                  <a:pt x="21434" y="6894"/>
                  <a:pt x="22347" y="5867"/>
                  <a:pt x="22324" y="4703"/>
                </a:cubicBezTo>
                <a:cubicBezTo>
                  <a:pt x="22324" y="4452"/>
                  <a:pt x="22256" y="4201"/>
                  <a:pt x="22141" y="3949"/>
                </a:cubicBezTo>
                <a:cubicBezTo>
                  <a:pt x="21822" y="3196"/>
                  <a:pt x="21274" y="2557"/>
                  <a:pt x="20521" y="2123"/>
                </a:cubicBezTo>
                <a:cubicBezTo>
                  <a:pt x="19942" y="1806"/>
                  <a:pt x="19313" y="1654"/>
                  <a:pt x="18692" y="1654"/>
                </a:cubicBezTo>
                <a:cubicBezTo>
                  <a:pt x="17524" y="1654"/>
                  <a:pt x="16381" y="2190"/>
                  <a:pt x="15636" y="3173"/>
                </a:cubicBezTo>
                <a:cubicBezTo>
                  <a:pt x="15202" y="1325"/>
                  <a:pt x="13536" y="1"/>
                  <a:pt x="1161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                </a:t>
            </a:r>
            <a:endParaRPr sz="1800"/>
          </a:p>
        </p:txBody>
      </p:sp>
      <p:grpSp>
        <p:nvGrpSpPr>
          <p:cNvPr id="253" name="Google Shape;253;p33"/>
          <p:cNvGrpSpPr/>
          <p:nvPr/>
        </p:nvGrpSpPr>
        <p:grpSpPr>
          <a:xfrm rot="-1755697">
            <a:off x="8078365" y="-38633"/>
            <a:ext cx="1682256" cy="2226652"/>
            <a:chOff x="8148037" y="3348600"/>
            <a:chExt cx="1682250" cy="1669983"/>
          </a:xfrm>
        </p:grpSpPr>
        <p:sp>
          <p:nvSpPr>
            <p:cNvPr id="254" name="Google Shape;254;p33"/>
            <p:cNvSpPr/>
            <p:nvPr/>
          </p:nvSpPr>
          <p:spPr>
            <a:xfrm>
              <a:off x="8414154" y="3348600"/>
              <a:ext cx="1416133" cy="1628673"/>
            </a:xfrm>
            <a:custGeom>
              <a:avLst/>
              <a:gdLst/>
              <a:ahLst/>
              <a:cxnLst/>
              <a:rect l="l" t="t" r="r" b="b"/>
              <a:pathLst>
                <a:path w="9428" h="10843" extrusionOk="0">
                  <a:moveTo>
                    <a:pt x="2763" y="0"/>
                  </a:moveTo>
                  <a:lnTo>
                    <a:pt x="2763" y="0"/>
                  </a:lnTo>
                  <a:cubicBezTo>
                    <a:pt x="2763" y="0"/>
                    <a:pt x="2785" y="1758"/>
                    <a:pt x="3105" y="2191"/>
                  </a:cubicBezTo>
                  <a:cubicBezTo>
                    <a:pt x="3333" y="2511"/>
                    <a:pt x="4132" y="3333"/>
                    <a:pt x="4885" y="3949"/>
                  </a:cubicBezTo>
                  <a:cubicBezTo>
                    <a:pt x="3744" y="3287"/>
                    <a:pt x="2717" y="3127"/>
                    <a:pt x="2717" y="3127"/>
                  </a:cubicBezTo>
                  <a:cubicBezTo>
                    <a:pt x="982" y="3424"/>
                    <a:pt x="1" y="5478"/>
                    <a:pt x="1" y="5478"/>
                  </a:cubicBezTo>
                  <a:cubicBezTo>
                    <a:pt x="1" y="5478"/>
                    <a:pt x="2363" y="4882"/>
                    <a:pt x="3060" y="4882"/>
                  </a:cubicBezTo>
                  <a:cubicBezTo>
                    <a:pt x="3085" y="4882"/>
                    <a:pt x="3107" y="4883"/>
                    <a:pt x="3128" y="4885"/>
                  </a:cubicBezTo>
                  <a:lnTo>
                    <a:pt x="3630" y="4885"/>
                  </a:lnTo>
                  <a:cubicBezTo>
                    <a:pt x="3288" y="5022"/>
                    <a:pt x="2945" y="5204"/>
                    <a:pt x="2626" y="5478"/>
                  </a:cubicBezTo>
                  <a:cubicBezTo>
                    <a:pt x="1302" y="6574"/>
                    <a:pt x="1370" y="7829"/>
                    <a:pt x="1370" y="7829"/>
                  </a:cubicBezTo>
                  <a:lnTo>
                    <a:pt x="3835" y="6551"/>
                  </a:lnTo>
                  <a:cubicBezTo>
                    <a:pt x="3835" y="6551"/>
                    <a:pt x="4223" y="5821"/>
                    <a:pt x="5228" y="4839"/>
                  </a:cubicBezTo>
                  <a:lnTo>
                    <a:pt x="5319" y="4816"/>
                  </a:lnTo>
                  <a:lnTo>
                    <a:pt x="5319" y="4816"/>
                  </a:lnTo>
                  <a:cubicBezTo>
                    <a:pt x="4429" y="5729"/>
                    <a:pt x="4201" y="6597"/>
                    <a:pt x="4201" y="6597"/>
                  </a:cubicBezTo>
                  <a:lnTo>
                    <a:pt x="4246" y="8103"/>
                  </a:lnTo>
                  <a:cubicBezTo>
                    <a:pt x="4246" y="8103"/>
                    <a:pt x="5114" y="7578"/>
                    <a:pt x="5570" y="6619"/>
                  </a:cubicBezTo>
                  <a:cubicBezTo>
                    <a:pt x="5570" y="6619"/>
                    <a:pt x="5593" y="5935"/>
                    <a:pt x="5616" y="5364"/>
                  </a:cubicBezTo>
                  <a:lnTo>
                    <a:pt x="5616" y="5364"/>
                  </a:lnTo>
                  <a:cubicBezTo>
                    <a:pt x="6164" y="7053"/>
                    <a:pt x="5524" y="9381"/>
                    <a:pt x="4999" y="10842"/>
                  </a:cubicBezTo>
                  <a:lnTo>
                    <a:pt x="5319" y="10728"/>
                  </a:lnTo>
                  <a:cubicBezTo>
                    <a:pt x="5867" y="9176"/>
                    <a:pt x="6460" y="6825"/>
                    <a:pt x="5798" y="5090"/>
                  </a:cubicBezTo>
                  <a:lnTo>
                    <a:pt x="5798" y="5090"/>
                  </a:lnTo>
                  <a:cubicBezTo>
                    <a:pt x="6529" y="5798"/>
                    <a:pt x="7442" y="6117"/>
                    <a:pt x="7442" y="6117"/>
                  </a:cubicBezTo>
                  <a:lnTo>
                    <a:pt x="9428" y="5889"/>
                  </a:lnTo>
                  <a:cubicBezTo>
                    <a:pt x="9428" y="5889"/>
                    <a:pt x="8400" y="4291"/>
                    <a:pt x="7875" y="3926"/>
                  </a:cubicBezTo>
                  <a:cubicBezTo>
                    <a:pt x="7764" y="3845"/>
                    <a:pt x="7571" y="3813"/>
                    <a:pt x="7339" y="3813"/>
                  </a:cubicBezTo>
                  <a:cubicBezTo>
                    <a:pt x="7049" y="3813"/>
                    <a:pt x="6699" y="3863"/>
                    <a:pt x="6369" y="3926"/>
                  </a:cubicBezTo>
                  <a:cubicBezTo>
                    <a:pt x="6848" y="3470"/>
                    <a:pt x="7442" y="2853"/>
                    <a:pt x="7784" y="2442"/>
                  </a:cubicBezTo>
                  <a:cubicBezTo>
                    <a:pt x="8355" y="1735"/>
                    <a:pt x="9017" y="913"/>
                    <a:pt x="9017" y="913"/>
                  </a:cubicBezTo>
                  <a:cubicBezTo>
                    <a:pt x="9017" y="913"/>
                    <a:pt x="8991" y="913"/>
                    <a:pt x="8945" y="913"/>
                  </a:cubicBezTo>
                  <a:cubicBezTo>
                    <a:pt x="8600" y="913"/>
                    <a:pt x="7109" y="931"/>
                    <a:pt x="6666" y="1233"/>
                  </a:cubicBezTo>
                  <a:cubicBezTo>
                    <a:pt x="6255" y="1529"/>
                    <a:pt x="5844" y="2534"/>
                    <a:pt x="5684" y="3607"/>
                  </a:cubicBezTo>
                  <a:cubicBezTo>
                    <a:pt x="5456" y="2739"/>
                    <a:pt x="5068" y="1529"/>
                    <a:pt x="4657" y="1096"/>
                  </a:cubicBezTo>
                  <a:cubicBezTo>
                    <a:pt x="3995" y="388"/>
                    <a:pt x="2763" y="0"/>
                    <a:pt x="27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 </a:t>
              </a:r>
              <a:endParaRPr sz="1800"/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8148037" y="4173967"/>
              <a:ext cx="734394" cy="844615"/>
            </a:xfrm>
            <a:custGeom>
              <a:avLst/>
              <a:gdLst/>
              <a:ahLst/>
              <a:cxnLst/>
              <a:rect l="l" t="t" r="r" b="b"/>
              <a:pathLst>
                <a:path w="9428" h="10843" extrusionOk="0">
                  <a:moveTo>
                    <a:pt x="2763" y="0"/>
                  </a:moveTo>
                  <a:lnTo>
                    <a:pt x="2763" y="0"/>
                  </a:lnTo>
                  <a:cubicBezTo>
                    <a:pt x="2763" y="0"/>
                    <a:pt x="2785" y="1758"/>
                    <a:pt x="3105" y="2191"/>
                  </a:cubicBezTo>
                  <a:cubicBezTo>
                    <a:pt x="3333" y="2511"/>
                    <a:pt x="4132" y="3333"/>
                    <a:pt x="4885" y="3949"/>
                  </a:cubicBezTo>
                  <a:cubicBezTo>
                    <a:pt x="3744" y="3287"/>
                    <a:pt x="2717" y="3127"/>
                    <a:pt x="2717" y="3127"/>
                  </a:cubicBezTo>
                  <a:cubicBezTo>
                    <a:pt x="982" y="3424"/>
                    <a:pt x="1" y="5478"/>
                    <a:pt x="1" y="5478"/>
                  </a:cubicBezTo>
                  <a:cubicBezTo>
                    <a:pt x="1" y="5478"/>
                    <a:pt x="2363" y="4882"/>
                    <a:pt x="3060" y="4882"/>
                  </a:cubicBezTo>
                  <a:cubicBezTo>
                    <a:pt x="3085" y="4882"/>
                    <a:pt x="3107" y="4883"/>
                    <a:pt x="3128" y="4885"/>
                  </a:cubicBezTo>
                  <a:lnTo>
                    <a:pt x="3630" y="4885"/>
                  </a:lnTo>
                  <a:cubicBezTo>
                    <a:pt x="3288" y="5022"/>
                    <a:pt x="2945" y="5204"/>
                    <a:pt x="2626" y="5478"/>
                  </a:cubicBezTo>
                  <a:cubicBezTo>
                    <a:pt x="1302" y="6574"/>
                    <a:pt x="1370" y="7829"/>
                    <a:pt x="1370" y="7829"/>
                  </a:cubicBezTo>
                  <a:lnTo>
                    <a:pt x="3835" y="6551"/>
                  </a:lnTo>
                  <a:cubicBezTo>
                    <a:pt x="3835" y="6551"/>
                    <a:pt x="4223" y="5821"/>
                    <a:pt x="5228" y="4839"/>
                  </a:cubicBezTo>
                  <a:lnTo>
                    <a:pt x="5319" y="4816"/>
                  </a:lnTo>
                  <a:lnTo>
                    <a:pt x="5319" y="4816"/>
                  </a:lnTo>
                  <a:cubicBezTo>
                    <a:pt x="4429" y="5729"/>
                    <a:pt x="4201" y="6597"/>
                    <a:pt x="4201" y="6597"/>
                  </a:cubicBezTo>
                  <a:lnTo>
                    <a:pt x="4246" y="8103"/>
                  </a:lnTo>
                  <a:cubicBezTo>
                    <a:pt x="4246" y="8103"/>
                    <a:pt x="5114" y="7578"/>
                    <a:pt x="5570" y="6619"/>
                  </a:cubicBezTo>
                  <a:cubicBezTo>
                    <a:pt x="5570" y="6619"/>
                    <a:pt x="5593" y="5935"/>
                    <a:pt x="5616" y="5364"/>
                  </a:cubicBezTo>
                  <a:lnTo>
                    <a:pt x="5616" y="5364"/>
                  </a:lnTo>
                  <a:cubicBezTo>
                    <a:pt x="6164" y="7053"/>
                    <a:pt x="5524" y="9381"/>
                    <a:pt x="4999" y="10842"/>
                  </a:cubicBezTo>
                  <a:lnTo>
                    <a:pt x="5319" y="10728"/>
                  </a:lnTo>
                  <a:cubicBezTo>
                    <a:pt x="5867" y="9176"/>
                    <a:pt x="6460" y="6825"/>
                    <a:pt x="5798" y="5090"/>
                  </a:cubicBezTo>
                  <a:lnTo>
                    <a:pt x="5798" y="5090"/>
                  </a:lnTo>
                  <a:cubicBezTo>
                    <a:pt x="6529" y="5798"/>
                    <a:pt x="7442" y="6117"/>
                    <a:pt x="7442" y="6117"/>
                  </a:cubicBezTo>
                  <a:lnTo>
                    <a:pt x="9428" y="5889"/>
                  </a:lnTo>
                  <a:cubicBezTo>
                    <a:pt x="9428" y="5889"/>
                    <a:pt x="8400" y="4291"/>
                    <a:pt x="7875" y="3926"/>
                  </a:cubicBezTo>
                  <a:cubicBezTo>
                    <a:pt x="7764" y="3845"/>
                    <a:pt x="7571" y="3813"/>
                    <a:pt x="7339" y="3813"/>
                  </a:cubicBezTo>
                  <a:cubicBezTo>
                    <a:pt x="7049" y="3813"/>
                    <a:pt x="6699" y="3863"/>
                    <a:pt x="6369" y="3926"/>
                  </a:cubicBezTo>
                  <a:cubicBezTo>
                    <a:pt x="6848" y="3470"/>
                    <a:pt x="7442" y="2853"/>
                    <a:pt x="7784" y="2442"/>
                  </a:cubicBezTo>
                  <a:cubicBezTo>
                    <a:pt x="8355" y="1735"/>
                    <a:pt x="9017" y="913"/>
                    <a:pt x="9017" y="913"/>
                  </a:cubicBezTo>
                  <a:cubicBezTo>
                    <a:pt x="9017" y="913"/>
                    <a:pt x="8991" y="913"/>
                    <a:pt x="8945" y="913"/>
                  </a:cubicBezTo>
                  <a:cubicBezTo>
                    <a:pt x="8600" y="913"/>
                    <a:pt x="7109" y="931"/>
                    <a:pt x="6666" y="1233"/>
                  </a:cubicBezTo>
                  <a:cubicBezTo>
                    <a:pt x="6255" y="1529"/>
                    <a:pt x="5844" y="2534"/>
                    <a:pt x="5684" y="3607"/>
                  </a:cubicBezTo>
                  <a:cubicBezTo>
                    <a:pt x="5456" y="2739"/>
                    <a:pt x="5068" y="1529"/>
                    <a:pt x="4657" y="1096"/>
                  </a:cubicBezTo>
                  <a:cubicBezTo>
                    <a:pt x="3995" y="388"/>
                    <a:pt x="2763" y="0"/>
                    <a:pt x="27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 </a:t>
              </a:r>
              <a:endParaRPr sz="1800"/>
            </a:p>
          </p:txBody>
        </p:sp>
      </p:grpSp>
      <p:grpSp>
        <p:nvGrpSpPr>
          <p:cNvPr id="256" name="Google Shape;256;p33"/>
          <p:cNvGrpSpPr/>
          <p:nvPr/>
        </p:nvGrpSpPr>
        <p:grpSpPr>
          <a:xfrm rot="2833240" flipH="1">
            <a:off x="-838192" y="1389316"/>
            <a:ext cx="2243077" cy="1670040"/>
            <a:chOff x="8148037" y="3348600"/>
            <a:chExt cx="1682250" cy="1669983"/>
          </a:xfrm>
        </p:grpSpPr>
        <p:sp>
          <p:nvSpPr>
            <p:cNvPr id="257" name="Google Shape;257;p33"/>
            <p:cNvSpPr/>
            <p:nvPr/>
          </p:nvSpPr>
          <p:spPr>
            <a:xfrm>
              <a:off x="8414154" y="3348600"/>
              <a:ext cx="1416133" cy="1628673"/>
            </a:xfrm>
            <a:custGeom>
              <a:avLst/>
              <a:gdLst/>
              <a:ahLst/>
              <a:cxnLst/>
              <a:rect l="l" t="t" r="r" b="b"/>
              <a:pathLst>
                <a:path w="9428" h="10843" extrusionOk="0">
                  <a:moveTo>
                    <a:pt x="2763" y="0"/>
                  </a:moveTo>
                  <a:lnTo>
                    <a:pt x="2763" y="0"/>
                  </a:lnTo>
                  <a:cubicBezTo>
                    <a:pt x="2763" y="0"/>
                    <a:pt x="2785" y="1758"/>
                    <a:pt x="3105" y="2191"/>
                  </a:cubicBezTo>
                  <a:cubicBezTo>
                    <a:pt x="3333" y="2511"/>
                    <a:pt x="4132" y="3333"/>
                    <a:pt x="4885" y="3949"/>
                  </a:cubicBezTo>
                  <a:cubicBezTo>
                    <a:pt x="3744" y="3287"/>
                    <a:pt x="2717" y="3127"/>
                    <a:pt x="2717" y="3127"/>
                  </a:cubicBezTo>
                  <a:cubicBezTo>
                    <a:pt x="982" y="3424"/>
                    <a:pt x="1" y="5478"/>
                    <a:pt x="1" y="5478"/>
                  </a:cubicBezTo>
                  <a:cubicBezTo>
                    <a:pt x="1" y="5478"/>
                    <a:pt x="2363" y="4882"/>
                    <a:pt x="3060" y="4882"/>
                  </a:cubicBezTo>
                  <a:cubicBezTo>
                    <a:pt x="3085" y="4882"/>
                    <a:pt x="3107" y="4883"/>
                    <a:pt x="3128" y="4885"/>
                  </a:cubicBezTo>
                  <a:lnTo>
                    <a:pt x="3630" y="4885"/>
                  </a:lnTo>
                  <a:cubicBezTo>
                    <a:pt x="3288" y="5022"/>
                    <a:pt x="2945" y="5204"/>
                    <a:pt x="2626" y="5478"/>
                  </a:cubicBezTo>
                  <a:cubicBezTo>
                    <a:pt x="1302" y="6574"/>
                    <a:pt x="1370" y="7829"/>
                    <a:pt x="1370" y="7829"/>
                  </a:cubicBezTo>
                  <a:lnTo>
                    <a:pt x="3835" y="6551"/>
                  </a:lnTo>
                  <a:cubicBezTo>
                    <a:pt x="3835" y="6551"/>
                    <a:pt x="4223" y="5821"/>
                    <a:pt x="5228" y="4839"/>
                  </a:cubicBezTo>
                  <a:lnTo>
                    <a:pt x="5319" y="4816"/>
                  </a:lnTo>
                  <a:lnTo>
                    <a:pt x="5319" y="4816"/>
                  </a:lnTo>
                  <a:cubicBezTo>
                    <a:pt x="4429" y="5729"/>
                    <a:pt x="4201" y="6597"/>
                    <a:pt x="4201" y="6597"/>
                  </a:cubicBezTo>
                  <a:lnTo>
                    <a:pt x="4246" y="8103"/>
                  </a:lnTo>
                  <a:cubicBezTo>
                    <a:pt x="4246" y="8103"/>
                    <a:pt x="5114" y="7578"/>
                    <a:pt x="5570" y="6619"/>
                  </a:cubicBezTo>
                  <a:cubicBezTo>
                    <a:pt x="5570" y="6619"/>
                    <a:pt x="5593" y="5935"/>
                    <a:pt x="5616" y="5364"/>
                  </a:cubicBezTo>
                  <a:lnTo>
                    <a:pt x="5616" y="5364"/>
                  </a:lnTo>
                  <a:cubicBezTo>
                    <a:pt x="6164" y="7053"/>
                    <a:pt x="5524" y="9381"/>
                    <a:pt x="4999" y="10842"/>
                  </a:cubicBezTo>
                  <a:lnTo>
                    <a:pt x="5319" y="10728"/>
                  </a:lnTo>
                  <a:cubicBezTo>
                    <a:pt x="5867" y="9176"/>
                    <a:pt x="6460" y="6825"/>
                    <a:pt x="5798" y="5090"/>
                  </a:cubicBezTo>
                  <a:lnTo>
                    <a:pt x="5798" y="5090"/>
                  </a:lnTo>
                  <a:cubicBezTo>
                    <a:pt x="6529" y="5798"/>
                    <a:pt x="7442" y="6117"/>
                    <a:pt x="7442" y="6117"/>
                  </a:cubicBezTo>
                  <a:lnTo>
                    <a:pt x="9428" y="5889"/>
                  </a:lnTo>
                  <a:cubicBezTo>
                    <a:pt x="9428" y="5889"/>
                    <a:pt x="8400" y="4291"/>
                    <a:pt x="7875" y="3926"/>
                  </a:cubicBezTo>
                  <a:cubicBezTo>
                    <a:pt x="7764" y="3845"/>
                    <a:pt x="7571" y="3813"/>
                    <a:pt x="7339" y="3813"/>
                  </a:cubicBezTo>
                  <a:cubicBezTo>
                    <a:pt x="7049" y="3813"/>
                    <a:pt x="6699" y="3863"/>
                    <a:pt x="6369" y="3926"/>
                  </a:cubicBezTo>
                  <a:cubicBezTo>
                    <a:pt x="6848" y="3470"/>
                    <a:pt x="7442" y="2853"/>
                    <a:pt x="7784" y="2442"/>
                  </a:cubicBezTo>
                  <a:cubicBezTo>
                    <a:pt x="8355" y="1735"/>
                    <a:pt x="9017" y="913"/>
                    <a:pt x="9017" y="913"/>
                  </a:cubicBezTo>
                  <a:cubicBezTo>
                    <a:pt x="9017" y="913"/>
                    <a:pt x="8991" y="913"/>
                    <a:pt x="8945" y="913"/>
                  </a:cubicBezTo>
                  <a:cubicBezTo>
                    <a:pt x="8600" y="913"/>
                    <a:pt x="7109" y="931"/>
                    <a:pt x="6666" y="1233"/>
                  </a:cubicBezTo>
                  <a:cubicBezTo>
                    <a:pt x="6255" y="1529"/>
                    <a:pt x="5844" y="2534"/>
                    <a:pt x="5684" y="3607"/>
                  </a:cubicBezTo>
                  <a:cubicBezTo>
                    <a:pt x="5456" y="2739"/>
                    <a:pt x="5068" y="1529"/>
                    <a:pt x="4657" y="1096"/>
                  </a:cubicBezTo>
                  <a:cubicBezTo>
                    <a:pt x="3995" y="388"/>
                    <a:pt x="2763" y="0"/>
                    <a:pt x="27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 </a:t>
              </a:r>
              <a:endParaRPr sz="1800"/>
            </a:p>
          </p:txBody>
        </p:sp>
        <p:sp>
          <p:nvSpPr>
            <p:cNvPr id="258" name="Google Shape;258;p33"/>
            <p:cNvSpPr/>
            <p:nvPr/>
          </p:nvSpPr>
          <p:spPr>
            <a:xfrm>
              <a:off x="8148037" y="4173967"/>
              <a:ext cx="734394" cy="844615"/>
            </a:xfrm>
            <a:custGeom>
              <a:avLst/>
              <a:gdLst/>
              <a:ahLst/>
              <a:cxnLst/>
              <a:rect l="l" t="t" r="r" b="b"/>
              <a:pathLst>
                <a:path w="9428" h="10843" extrusionOk="0">
                  <a:moveTo>
                    <a:pt x="2763" y="0"/>
                  </a:moveTo>
                  <a:lnTo>
                    <a:pt x="2763" y="0"/>
                  </a:lnTo>
                  <a:cubicBezTo>
                    <a:pt x="2763" y="0"/>
                    <a:pt x="2785" y="1758"/>
                    <a:pt x="3105" y="2191"/>
                  </a:cubicBezTo>
                  <a:cubicBezTo>
                    <a:pt x="3333" y="2511"/>
                    <a:pt x="4132" y="3333"/>
                    <a:pt x="4885" y="3949"/>
                  </a:cubicBezTo>
                  <a:cubicBezTo>
                    <a:pt x="3744" y="3287"/>
                    <a:pt x="2717" y="3127"/>
                    <a:pt x="2717" y="3127"/>
                  </a:cubicBezTo>
                  <a:cubicBezTo>
                    <a:pt x="982" y="3424"/>
                    <a:pt x="1" y="5478"/>
                    <a:pt x="1" y="5478"/>
                  </a:cubicBezTo>
                  <a:cubicBezTo>
                    <a:pt x="1" y="5478"/>
                    <a:pt x="2363" y="4882"/>
                    <a:pt x="3060" y="4882"/>
                  </a:cubicBezTo>
                  <a:cubicBezTo>
                    <a:pt x="3085" y="4882"/>
                    <a:pt x="3107" y="4883"/>
                    <a:pt x="3128" y="4885"/>
                  </a:cubicBezTo>
                  <a:lnTo>
                    <a:pt x="3630" y="4885"/>
                  </a:lnTo>
                  <a:cubicBezTo>
                    <a:pt x="3288" y="5022"/>
                    <a:pt x="2945" y="5204"/>
                    <a:pt x="2626" y="5478"/>
                  </a:cubicBezTo>
                  <a:cubicBezTo>
                    <a:pt x="1302" y="6574"/>
                    <a:pt x="1370" y="7829"/>
                    <a:pt x="1370" y="7829"/>
                  </a:cubicBezTo>
                  <a:lnTo>
                    <a:pt x="3835" y="6551"/>
                  </a:lnTo>
                  <a:cubicBezTo>
                    <a:pt x="3835" y="6551"/>
                    <a:pt x="4223" y="5821"/>
                    <a:pt x="5228" y="4839"/>
                  </a:cubicBezTo>
                  <a:lnTo>
                    <a:pt x="5319" y="4816"/>
                  </a:lnTo>
                  <a:lnTo>
                    <a:pt x="5319" y="4816"/>
                  </a:lnTo>
                  <a:cubicBezTo>
                    <a:pt x="4429" y="5729"/>
                    <a:pt x="4201" y="6597"/>
                    <a:pt x="4201" y="6597"/>
                  </a:cubicBezTo>
                  <a:lnTo>
                    <a:pt x="4246" y="8103"/>
                  </a:lnTo>
                  <a:cubicBezTo>
                    <a:pt x="4246" y="8103"/>
                    <a:pt x="5114" y="7578"/>
                    <a:pt x="5570" y="6619"/>
                  </a:cubicBezTo>
                  <a:cubicBezTo>
                    <a:pt x="5570" y="6619"/>
                    <a:pt x="5593" y="5935"/>
                    <a:pt x="5616" y="5364"/>
                  </a:cubicBezTo>
                  <a:lnTo>
                    <a:pt x="5616" y="5364"/>
                  </a:lnTo>
                  <a:cubicBezTo>
                    <a:pt x="6164" y="7053"/>
                    <a:pt x="5524" y="9381"/>
                    <a:pt x="4999" y="10842"/>
                  </a:cubicBezTo>
                  <a:lnTo>
                    <a:pt x="5319" y="10728"/>
                  </a:lnTo>
                  <a:cubicBezTo>
                    <a:pt x="5867" y="9176"/>
                    <a:pt x="6460" y="6825"/>
                    <a:pt x="5798" y="5090"/>
                  </a:cubicBezTo>
                  <a:lnTo>
                    <a:pt x="5798" y="5090"/>
                  </a:lnTo>
                  <a:cubicBezTo>
                    <a:pt x="6529" y="5798"/>
                    <a:pt x="7442" y="6117"/>
                    <a:pt x="7442" y="6117"/>
                  </a:cubicBezTo>
                  <a:lnTo>
                    <a:pt x="9428" y="5889"/>
                  </a:lnTo>
                  <a:cubicBezTo>
                    <a:pt x="9428" y="5889"/>
                    <a:pt x="8400" y="4291"/>
                    <a:pt x="7875" y="3926"/>
                  </a:cubicBezTo>
                  <a:cubicBezTo>
                    <a:pt x="7764" y="3845"/>
                    <a:pt x="7571" y="3813"/>
                    <a:pt x="7339" y="3813"/>
                  </a:cubicBezTo>
                  <a:cubicBezTo>
                    <a:pt x="7049" y="3813"/>
                    <a:pt x="6699" y="3863"/>
                    <a:pt x="6369" y="3926"/>
                  </a:cubicBezTo>
                  <a:cubicBezTo>
                    <a:pt x="6848" y="3470"/>
                    <a:pt x="7442" y="2853"/>
                    <a:pt x="7784" y="2442"/>
                  </a:cubicBezTo>
                  <a:cubicBezTo>
                    <a:pt x="8355" y="1735"/>
                    <a:pt x="9017" y="913"/>
                    <a:pt x="9017" y="913"/>
                  </a:cubicBezTo>
                  <a:cubicBezTo>
                    <a:pt x="9017" y="913"/>
                    <a:pt x="8991" y="913"/>
                    <a:pt x="8945" y="913"/>
                  </a:cubicBezTo>
                  <a:cubicBezTo>
                    <a:pt x="8600" y="913"/>
                    <a:pt x="7109" y="931"/>
                    <a:pt x="6666" y="1233"/>
                  </a:cubicBezTo>
                  <a:cubicBezTo>
                    <a:pt x="6255" y="1529"/>
                    <a:pt x="5844" y="2534"/>
                    <a:pt x="5684" y="3607"/>
                  </a:cubicBezTo>
                  <a:cubicBezTo>
                    <a:pt x="5456" y="2739"/>
                    <a:pt x="5068" y="1529"/>
                    <a:pt x="4657" y="1096"/>
                  </a:cubicBezTo>
                  <a:cubicBezTo>
                    <a:pt x="3995" y="388"/>
                    <a:pt x="2763" y="0"/>
                    <a:pt x="27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 </a:t>
              </a: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0931941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/>
          <p:nvPr/>
        </p:nvSpPr>
        <p:spPr>
          <a:xfrm>
            <a:off x="-125" y="6138667"/>
            <a:ext cx="9144000" cy="73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261" name="Google Shape;261;p34"/>
          <p:cNvGrpSpPr/>
          <p:nvPr/>
        </p:nvGrpSpPr>
        <p:grpSpPr>
          <a:xfrm>
            <a:off x="77" y="6083094"/>
            <a:ext cx="9144009" cy="843951"/>
            <a:chOff x="-1287949" y="4558475"/>
            <a:chExt cx="13198628" cy="868977"/>
          </a:xfrm>
        </p:grpSpPr>
        <p:sp>
          <p:nvSpPr>
            <p:cNvPr id="262" name="Google Shape;262;p34"/>
            <p:cNvSpPr/>
            <p:nvPr/>
          </p:nvSpPr>
          <p:spPr>
            <a:xfrm>
              <a:off x="-1287949" y="4558475"/>
              <a:ext cx="13198628" cy="868976"/>
            </a:xfrm>
            <a:custGeom>
              <a:avLst/>
              <a:gdLst/>
              <a:ahLst/>
              <a:cxnLst/>
              <a:rect l="l" t="t" r="r" b="b"/>
              <a:pathLst>
                <a:path w="59129" h="3893" extrusionOk="0">
                  <a:moveTo>
                    <a:pt x="34635" y="0"/>
                  </a:moveTo>
                  <a:cubicBezTo>
                    <a:pt x="33854" y="0"/>
                    <a:pt x="19138" y="447"/>
                    <a:pt x="18789" y="447"/>
                  </a:cubicBezTo>
                  <a:cubicBezTo>
                    <a:pt x="18440" y="447"/>
                    <a:pt x="13796" y="1395"/>
                    <a:pt x="13098" y="1465"/>
                  </a:cubicBezTo>
                  <a:cubicBezTo>
                    <a:pt x="12387" y="1535"/>
                    <a:pt x="0" y="3892"/>
                    <a:pt x="0" y="3892"/>
                  </a:cubicBezTo>
                  <a:lnTo>
                    <a:pt x="59128" y="3892"/>
                  </a:lnTo>
                  <a:lnTo>
                    <a:pt x="56604" y="3153"/>
                  </a:lnTo>
                  <a:lnTo>
                    <a:pt x="46812" y="1842"/>
                  </a:lnTo>
                  <a:cubicBezTo>
                    <a:pt x="46812" y="1842"/>
                    <a:pt x="35402" y="0"/>
                    <a:pt x="34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3" name="Google Shape;263;p34"/>
            <p:cNvSpPr/>
            <p:nvPr/>
          </p:nvSpPr>
          <p:spPr>
            <a:xfrm>
              <a:off x="-1287949" y="4574100"/>
              <a:ext cx="7083584" cy="853351"/>
            </a:xfrm>
            <a:custGeom>
              <a:avLst/>
              <a:gdLst/>
              <a:ahLst/>
              <a:cxnLst/>
              <a:rect l="l" t="t" r="r" b="b"/>
              <a:pathLst>
                <a:path w="31734" h="3823" extrusionOk="0">
                  <a:moveTo>
                    <a:pt x="31733" y="0"/>
                  </a:moveTo>
                  <a:cubicBezTo>
                    <a:pt x="27214" y="126"/>
                    <a:pt x="19054" y="377"/>
                    <a:pt x="18789" y="377"/>
                  </a:cubicBezTo>
                  <a:cubicBezTo>
                    <a:pt x="18440" y="377"/>
                    <a:pt x="13796" y="1325"/>
                    <a:pt x="13098" y="1395"/>
                  </a:cubicBezTo>
                  <a:cubicBezTo>
                    <a:pt x="12387" y="1465"/>
                    <a:pt x="0" y="3822"/>
                    <a:pt x="0" y="3822"/>
                  </a:cubicBezTo>
                  <a:lnTo>
                    <a:pt x="12708" y="3822"/>
                  </a:lnTo>
                  <a:cubicBezTo>
                    <a:pt x="14340" y="977"/>
                    <a:pt x="22248" y="544"/>
                    <a:pt x="31733" y="0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4" name="Google Shape;264;p34"/>
            <p:cNvSpPr/>
            <p:nvPr/>
          </p:nvSpPr>
          <p:spPr>
            <a:xfrm>
              <a:off x="5160143" y="4835485"/>
              <a:ext cx="6638488" cy="591966"/>
            </a:xfrm>
            <a:custGeom>
              <a:avLst/>
              <a:gdLst/>
              <a:ahLst/>
              <a:cxnLst/>
              <a:rect l="l" t="t" r="r" b="b"/>
              <a:pathLst>
                <a:path w="29740" h="2652" extrusionOk="0">
                  <a:moveTo>
                    <a:pt x="1" y="1"/>
                  </a:moveTo>
                  <a:cubicBezTo>
                    <a:pt x="1" y="1"/>
                    <a:pt x="3614" y="98"/>
                    <a:pt x="10044" y="1131"/>
                  </a:cubicBezTo>
                  <a:cubicBezTo>
                    <a:pt x="14940" y="1912"/>
                    <a:pt x="15609" y="1982"/>
                    <a:pt x="20966" y="2651"/>
                  </a:cubicBezTo>
                  <a:lnTo>
                    <a:pt x="29558" y="2651"/>
                  </a:lnTo>
                  <a:lnTo>
                    <a:pt x="29739" y="2567"/>
                  </a:lnTo>
                  <a:lnTo>
                    <a:pt x="27480" y="1912"/>
                  </a:lnTo>
                  <a:lnTo>
                    <a:pt x="17688" y="601"/>
                  </a:lnTo>
                  <a:cubicBezTo>
                    <a:pt x="17688" y="601"/>
                    <a:pt x="16209" y="350"/>
                    <a:pt x="14284" y="57"/>
                  </a:cubicBezTo>
                  <a:cubicBezTo>
                    <a:pt x="738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5" name="Google Shape;265;p34"/>
            <p:cNvSpPr/>
            <p:nvPr/>
          </p:nvSpPr>
          <p:spPr>
            <a:xfrm>
              <a:off x="2156897" y="5074327"/>
              <a:ext cx="6156712" cy="98225"/>
            </a:xfrm>
            <a:custGeom>
              <a:avLst/>
              <a:gdLst/>
              <a:ahLst/>
              <a:cxnLst/>
              <a:rect l="l" t="t" r="r" b="b"/>
              <a:pathLst>
                <a:path w="43813" h="699" extrusionOk="0">
                  <a:moveTo>
                    <a:pt x="21899" y="1"/>
                  </a:moveTo>
                  <a:cubicBezTo>
                    <a:pt x="12875" y="15"/>
                    <a:pt x="4882" y="280"/>
                    <a:pt x="0" y="698"/>
                  </a:cubicBezTo>
                  <a:lnTo>
                    <a:pt x="43813" y="698"/>
                  </a:lnTo>
                  <a:cubicBezTo>
                    <a:pt x="38917" y="280"/>
                    <a:pt x="30924" y="1"/>
                    <a:pt x="21899" y="1"/>
                  </a:cubicBezTo>
                  <a:close/>
                </a:path>
              </a:pathLst>
            </a:custGeom>
            <a:solidFill>
              <a:srgbClr val="242424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66" name="Google Shape;266;p34"/>
          <p:cNvSpPr/>
          <p:nvPr/>
        </p:nvSpPr>
        <p:spPr>
          <a:xfrm>
            <a:off x="60079" y="131701"/>
            <a:ext cx="2351677" cy="587632"/>
          </a:xfrm>
          <a:custGeom>
            <a:avLst/>
            <a:gdLst/>
            <a:ahLst/>
            <a:cxnLst/>
            <a:rect l="l" t="t" r="r" b="b"/>
            <a:pathLst>
              <a:path w="40265" h="7546" extrusionOk="0">
                <a:moveTo>
                  <a:pt x="13004" y="0"/>
                </a:moveTo>
                <a:cubicBezTo>
                  <a:pt x="11387" y="0"/>
                  <a:pt x="9763" y="1185"/>
                  <a:pt x="9542" y="3845"/>
                </a:cubicBezTo>
                <a:cubicBezTo>
                  <a:pt x="9324" y="3742"/>
                  <a:pt x="9092" y="3690"/>
                  <a:pt x="8861" y="3690"/>
                </a:cubicBezTo>
                <a:cubicBezTo>
                  <a:pt x="8583" y="3690"/>
                  <a:pt x="8307" y="3765"/>
                  <a:pt x="8058" y="3914"/>
                </a:cubicBezTo>
                <a:cubicBezTo>
                  <a:pt x="7601" y="4211"/>
                  <a:pt x="7328" y="4713"/>
                  <a:pt x="7350" y="5238"/>
                </a:cubicBezTo>
                <a:cubicBezTo>
                  <a:pt x="6925" y="5104"/>
                  <a:pt x="6533" y="5050"/>
                  <a:pt x="6197" y="5050"/>
                </a:cubicBezTo>
                <a:cubicBezTo>
                  <a:pt x="4686" y="5050"/>
                  <a:pt x="4319" y="6154"/>
                  <a:pt x="7305" y="6154"/>
                </a:cubicBezTo>
                <a:cubicBezTo>
                  <a:pt x="7400" y="6154"/>
                  <a:pt x="7499" y="6153"/>
                  <a:pt x="7601" y="6151"/>
                </a:cubicBezTo>
                <a:lnTo>
                  <a:pt x="7601" y="6151"/>
                </a:lnTo>
                <a:cubicBezTo>
                  <a:pt x="6939" y="6219"/>
                  <a:pt x="6209" y="6288"/>
                  <a:pt x="5479" y="6333"/>
                </a:cubicBezTo>
                <a:cubicBezTo>
                  <a:pt x="3721" y="6470"/>
                  <a:pt x="1827" y="6584"/>
                  <a:pt x="138" y="6699"/>
                </a:cubicBezTo>
                <a:cubicBezTo>
                  <a:pt x="1" y="6721"/>
                  <a:pt x="1" y="6927"/>
                  <a:pt x="138" y="6927"/>
                </a:cubicBezTo>
                <a:cubicBezTo>
                  <a:pt x="2489" y="6927"/>
                  <a:pt x="3653" y="6950"/>
                  <a:pt x="5684" y="7315"/>
                </a:cubicBezTo>
                <a:cubicBezTo>
                  <a:pt x="6640" y="7487"/>
                  <a:pt x="7823" y="7546"/>
                  <a:pt x="9020" y="7546"/>
                </a:cubicBezTo>
                <a:cubicBezTo>
                  <a:pt x="10996" y="7546"/>
                  <a:pt x="13012" y="7386"/>
                  <a:pt x="14107" y="7315"/>
                </a:cubicBezTo>
                <a:cubicBezTo>
                  <a:pt x="15864" y="7178"/>
                  <a:pt x="19174" y="6836"/>
                  <a:pt x="16001" y="6174"/>
                </a:cubicBezTo>
                <a:cubicBezTo>
                  <a:pt x="16471" y="6158"/>
                  <a:pt x="16899" y="6151"/>
                  <a:pt x="17296" y="6151"/>
                </a:cubicBezTo>
                <a:cubicBezTo>
                  <a:pt x="20926" y="6151"/>
                  <a:pt x="21847" y="6747"/>
                  <a:pt x="26683" y="6767"/>
                </a:cubicBezTo>
                <a:cubicBezTo>
                  <a:pt x="26782" y="6768"/>
                  <a:pt x="26880" y="6768"/>
                  <a:pt x="26980" y="6768"/>
                </a:cubicBezTo>
                <a:cubicBezTo>
                  <a:pt x="30970" y="6768"/>
                  <a:pt x="35912" y="6331"/>
                  <a:pt x="39876" y="6219"/>
                </a:cubicBezTo>
                <a:cubicBezTo>
                  <a:pt x="40242" y="6219"/>
                  <a:pt x="40264" y="5671"/>
                  <a:pt x="39899" y="5626"/>
                </a:cubicBezTo>
                <a:cubicBezTo>
                  <a:pt x="38986" y="5535"/>
                  <a:pt x="38073" y="5466"/>
                  <a:pt x="37206" y="5420"/>
                </a:cubicBezTo>
                <a:cubicBezTo>
                  <a:pt x="36318" y="5378"/>
                  <a:pt x="35463" y="5363"/>
                  <a:pt x="34661" y="5363"/>
                </a:cubicBezTo>
                <a:cubicBezTo>
                  <a:pt x="32739" y="5363"/>
                  <a:pt x="31129" y="5449"/>
                  <a:pt x="30138" y="5449"/>
                </a:cubicBezTo>
                <a:cubicBezTo>
                  <a:pt x="29992" y="5449"/>
                  <a:pt x="29860" y="5448"/>
                  <a:pt x="29742" y="5443"/>
                </a:cubicBezTo>
                <a:cubicBezTo>
                  <a:pt x="30997" y="5329"/>
                  <a:pt x="32002" y="5215"/>
                  <a:pt x="32778" y="5124"/>
                </a:cubicBezTo>
                <a:cubicBezTo>
                  <a:pt x="33143" y="5078"/>
                  <a:pt x="33143" y="4530"/>
                  <a:pt x="32778" y="4507"/>
                </a:cubicBezTo>
                <a:cubicBezTo>
                  <a:pt x="31587" y="4442"/>
                  <a:pt x="30097" y="4381"/>
                  <a:pt x="28530" y="4381"/>
                </a:cubicBezTo>
                <a:cubicBezTo>
                  <a:pt x="26824" y="4381"/>
                  <a:pt x="25026" y="4453"/>
                  <a:pt x="23419" y="4667"/>
                </a:cubicBezTo>
                <a:cubicBezTo>
                  <a:pt x="23026" y="3913"/>
                  <a:pt x="22256" y="3477"/>
                  <a:pt x="21456" y="3477"/>
                </a:cubicBezTo>
                <a:cubicBezTo>
                  <a:pt x="21142" y="3477"/>
                  <a:pt x="20823" y="3544"/>
                  <a:pt x="20521" y="3686"/>
                </a:cubicBezTo>
                <a:cubicBezTo>
                  <a:pt x="20384" y="2932"/>
                  <a:pt x="19836" y="2316"/>
                  <a:pt x="19105" y="2111"/>
                </a:cubicBezTo>
                <a:cubicBezTo>
                  <a:pt x="18943" y="2071"/>
                  <a:pt x="18780" y="2052"/>
                  <a:pt x="18618" y="2052"/>
                </a:cubicBezTo>
                <a:cubicBezTo>
                  <a:pt x="18031" y="2052"/>
                  <a:pt x="17468" y="2307"/>
                  <a:pt x="17074" y="2773"/>
                </a:cubicBezTo>
                <a:cubicBezTo>
                  <a:pt x="17051" y="2590"/>
                  <a:pt x="16914" y="2430"/>
                  <a:pt x="16754" y="2362"/>
                </a:cubicBezTo>
                <a:cubicBezTo>
                  <a:pt x="16691" y="2335"/>
                  <a:pt x="16621" y="2322"/>
                  <a:pt x="16551" y="2322"/>
                </a:cubicBezTo>
                <a:cubicBezTo>
                  <a:pt x="16443" y="2322"/>
                  <a:pt x="16335" y="2352"/>
                  <a:pt x="16252" y="2407"/>
                </a:cubicBezTo>
                <a:cubicBezTo>
                  <a:pt x="15758" y="863"/>
                  <a:pt x="14384" y="0"/>
                  <a:pt x="1300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7" name="Google Shape;267;p34"/>
          <p:cNvSpPr/>
          <p:nvPr/>
        </p:nvSpPr>
        <p:spPr>
          <a:xfrm>
            <a:off x="8430775" y="4948440"/>
            <a:ext cx="1987928" cy="801363"/>
          </a:xfrm>
          <a:custGeom>
            <a:avLst/>
            <a:gdLst/>
            <a:ahLst/>
            <a:cxnLst/>
            <a:rect l="l" t="t" r="r" b="b"/>
            <a:pathLst>
              <a:path w="38702" h="11701" extrusionOk="0">
                <a:moveTo>
                  <a:pt x="15139" y="0"/>
                </a:moveTo>
                <a:cubicBezTo>
                  <a:pt x="14067" y="0"/>
                  <a:pt x="12562" y="331"/>
                  <a:pt x="10508" y="1165"/>
                </a:cubicBezTo>
                <a:cubicBezTo>
                  <a:pt x="9184" y="2330"/>
                  <a:pt x="8157" y="4064"/>
                  <a:pt x="7814" y="6438"/>
                </a:cubicBezTo>
                <a:cubicBezTo>
                  <a:pt x="7392" y="6143"/>
                  <a:pt x="6903" y="5999"/>
                  <a:pt x="6414" y="5999"/>
                </a:cubicBezTo>
                <a:cubicBezTo>
                  <a:pt x="5845" y="5999"/>
                  <a:pt x="5279" y="6194"/>
                  <a:pt x="4824" y="6575"/>
                </a:cubicBezTo>
                <a:cubicBezTo>
                  <a:pt x="3957" y="7305"/>
                  <a:pt x="3706" y="8492"/>
                  <a:pt x="4208" y="9497"/>
                </a:cubicBezTo>
                <a:cubicBezTo>
                  <a:pt x="3640" y="9392"/>
                  <a:pt x="3111" y="9346"/>
                  <a:pt x="2628" y="9346"/>
                </a:cubicBezTo>
                <a:cubicBezTo>
                  <a:pt x="2373" y="9346"/>
                  <a:pt x="2131" y="9359"/>
                  <a:pt x="1902" y="9383"/>
                </a:cubicBezTo>
                <a:cubicBezTo>
                  <a:pt x="1" y="10629"/>
                  <a:pt x="135" y="11573"/>
                  <a:pt x="1828" y="11573"/>
                </a:cubicBezTo>
                <a:cubicBezTo>
                  <a:pt x="2554" y="11573"/>
                  <a:pt x="3565" y="11400"/>
                  <a:pt x="4824" y="11003"/>
                </a:cubicBezTo>
                <a:cubicBezTo>
                  <a:pt x="5160" y="11137"/>
                  <a:pt x="5517" y="11188"/>
                  <a:pt x="5899" y="11188"/>
                </a:cubicBezTo>
                <a:cubicBezTo>
                  <a:pt x="7067" y="11188"/>
                  <a:pt x="8466" y="10713"/>
                  <a:pt x="10193" y="10713"/>
                </a:cubicBezTo>
                <a:cubicBezTo>
                  <a:pt x="10585" y="10713"/>
                  <a:pt x="10994" y="10738"/>
                  <a:pt x="11421" y="10798"/>
                </a:cubicBezTo>
                <a:cubicBezTo>
                  <a:pt x="10186" y="11204"/>
                  <a:pt x="10403" y="11472"/>
                  <a:pt x="11323" y="11472"/>
                </a:cubicBezTo>
                <a:cubicBezTo>
                  <a:pt x="11849" y="11472"/>
                  <a:pt x="12605" y="11385"/>
                  <a:pt x="13452" y="11186"/>
                </a:cubicBezTo>
                <a:lnTo>
                  <a:pt x="13452" y="11186"/>
                </a:lnTo>
                <a:cubicBezTo>
                  <a:pt x="13269" y="11336"/>
                  <a:pt x="13490" y="11391"/>
                  <a:pt x="13974" y="11391"/>
                </a:cubicBezTo>
                <a:cubicBezTo>
                  <a:pt x="15363" y="11391"/>
                  <a:pt x="18915" y="10934"/>
                  <a:pt x="21325" y="10934"/>
                </a:cubicBezTo>
                <a:cubicBezTo>
                  <a:pt x="22166" y="10934"/>
                  <a:pt x="22868" y="10990"/>
                  <a:pt x="23290" y="11140"/>
                </a:cubicBezTo>
                <a:cubicBezTo>
                  <a:pt x="22018" y="11474"/>
                  <a:pt x="21983" y="11664"/>
                  <a:pt x="23001" y="11664"/>
                </a:cubicBezTo>
                <a:cubicBezTo>
                  <a:pt x="23791" y="11664"/>
                  <a:pt x="25217" y="11549"/>
                  <a:pt x="27193" y="11300"/>
                </a:cubicBezTo>
                <a:cubicBezTo>
                  <a:pt x="28661" y="11496"/>
                  <a:pt x="30700" y="11700"/>
                  <a:pt x="32007" y="11700"/>
                </a:cubicBezTo>
                <a:cubicBezTo>
                  <a:pt x="32976" y="11700"/>
                  <a:pt x="33543" y="11588"/>
                  <a:pt x="33173" y="11277"/>
                </a:cubicBezTo>
                <a:lnTo>
                  <a:pt x="33173" y="11277"/>
                </a:lnTo>
                <a:cubicBezTo>
                  <a:pt x="34168" y="11303"/>
                  <a:pt x="35474" y="11366"/>
                  <a:pt x="36436" y="11366"/>
                </a:cubicBezTo>
                <a:cubicBezTo>
                  <a:pt x="38056" y="11366"/>
                  <a:pt x="38701" y="11186"/>
                  <a:pt x="35250" y="10341"/>
                </a:cubicBezTo>
                <a:cubicBezTo>
                  <a:pt x="34692" y="10368"/>
                  <a:pt x="34111" y="10386"/>
                  <a:pt x="33529" y="10386"/>
                </a:cubicBezTo>
                <a:cubicBezTo>
                  <a:pt x="31613" y="10386"/>
                  <a:pt x="29684" y="10192"/>
                  <a:pt x="28494" y="9474"/>
                </a:cubicBezTo>
                <a:cubicBezTo>
                  <a:pt x="28494" y="8584"/>
                  <a:pt x="28015" y="7739"/>
                  <a:pt x="27216" y="7283"/>
                </a:cubicBezTo>
                <a:cubicBezTo>
                  <a:pt x="26821" y="7069"/>
                  <a:pt x="26383" y="6960"/>
                  <a:pt x="25943" y="6960"/>
                </a:cubicBezTo>
                <a:cubicBezTo>
                  <a:pt x="25492" y="6960"/>
                  <a:pt x="25041" y="7074"/>
                  <a:pt x="24637" y="7305"/>
                </a:cubicBezTo>
                <a:cubicBezTo>
                  <a:pt x="24247" y="6585"/>
                  <a:pt x="23509" y="6147"/>
                  <a:pt x="22706" y="6147"/>
                </a:cubicBezTo>
                <a:cubicBezTo>
                  <a:pt x="22567" y="6147"/>
                  <a:pt x="22427" y="6160"/>
                  <a:pt x="22285" y="6187"/>
                </a:cubicBezTo>
                <a:cubicBezTo>
                  <a:pt x="21350" y="6347"/>
                  <a:pt x="20619" y="7100"/>
                  <a:pt x="20482" y="8036"/>
                </a:cubicBezTo>
                <a:cubicBezTo>
                  <a:pt x="20414" y="7442"/>
                  <a:pt x="20049" y="6940"/>
                  <a:pt x="19546" y="6643"/>
                </a:cubicBezTo>
                <a:cubicBezTo>
                  <a:pt x="19267" y="6498"/>
                  <a:pt x="18955" y="6423"/>
                  <a:pt x="18645" y="6423"/>
                </a:cubicBezTo>
                <a:cubicBezTo>
                  <a:pt x="18373" y="6423"/>
                  <a:pt x="18103" y="6480"/>
                  <a:pt x="17857" y="6598"/>
                </a:cubicBezTo>
                <a:cubicBezTo>
                  <a:pt x="17949" y="6415"/>
                  <a:pt x="17972" y="6187"/>
                  <a:pt x="17880" y="5982"/>
                </a:cubicBezTo>
                <a:cubicBezTo>
                  <a:pt x="17812" y="5799"/>
                  <a:pt x="17652" y="5639"/>
                  <a:pt x="17447" y="5594"/>
                </a:cubicBezTo>
                <a:cubicBezTo>
                  <a:pt x="17424" y="5206"/>
                  <a:pt x="17218" y="4863"/>
                  <a:pt x="16899" y="4681"/>
                </a:cubicBezTo>
                <a:cubicBezTo>
                  <a:pt x="16717" y="4571"/>
                  <a:pt x="16522" y="4520"/>
                  <a:pt x="16328" y="4520"/>
                </a:cubicBezTo>
                <a:cubicBezTo>
                  <a:pt x="16157" y="4520"/>
                  <a:pt x="15986" y="4560"/>
                  <a:pt x="15826" y="4635"/>
                </a:cubicBezTo>
                <a:cubicBezTo>
                  <a:pt x="17493" y="3652"/>
                  <a:pt x="18701" y="0"/>
                  <a:pt x="151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8" name="Google Shape;268;p34"/>
          <p:cNvSpPr/>
          <p:nvPr/>
        </p:nvSpPr>
        <p:spPr>
          <a:xfrm flipH="1">
            <a:off x="8024180" y="73631"/>
            <a:ext cx="1421421" cy="596936"/>
          </a:xfrm>
          <a:custGeom>
            <a:avLst/>
            <a:gdLst/>
            <a:ahLst/>
            <a:cxnLst/>
            <a:rect l="l" t="t" r="r" b="b"/>
            <a:pathLst>
              <a:path w="33532" h="8404" extrusionOk="0">
                <a:moveTo>
                  <a:pt x="23449" y="1"/>
                </a:moveTo>
                <a:cubicBezTo>
                  <a:pt x="21458" y="1"/>
                  <a:pt x="19548" y="915"/>
                  <a:pt x="18307" y="2497"/>
                </a:cubicBezTo>
                <a:cubicBezTo>
                  <a:pt x="18147" y="1379"/>
                  <a:pt x="17211" y="535"/>
                  <a:pt x="16093" y="489"/>
                </a:cubicBezTo>
                <a:cubicBezTo>
                  <a:pt x="16043" y="486"/>
                  <a:pt x="15994" y="484"/>
                  <a:pt x="15945" y="484"/>
                </a:cubicBezTo>
                <a:cubicBezTo>
                  <a:pt x="14866" y="484"/>
                  <a:pt x="13934" y="1198"/>
                  <a:pt x="13650" y="2246"/>
                </a:cubicBezTo>
                <a:cubicBezTo>
                  <a:pt x="12372" y="1855"/>
                  <a:pt x="11240" y="1691"/>
                  <a:pt x="10273" y="1691"/>
                </a:cubicBezTo>
                <a:cubicBezTo>
                  <a:pt x="6388" y="1691"/>
                  <a:pt x="5157" y="4345"/>
                  <a:pt x="7716" y="5625"/>
                </a:cubicBezTo>
                <a:cubicBezTo>
                  <a:pt x="5844" y="5625"/>
                  <a:pt x="4018" y="6035"/>
                  <a:pt x="1918" y="6332"/>
                </a:cubicBezTo>
                <a:cubicBezTo>
                  <a:pt x="1393" y="6401"/>
                  <a:pt x="868" y="6469"/>
                  <a:pt x="297" y="6515"/>
                </a:cubicBezTo>
                <a:cubicBezTo>
                  <a:pt x="24" y="6538"/>
                  <a:pt x="1" y="6948"/>
                  <a:pt x="297" y="6971"/>
                </a:cubicBezTo>
                <a:cubicBezTo>
                  <a:pt x="6643" y="7816"/>
                  <a:pt x="14928" y="8318"/>
                  <a:pt x="18444" y="8364"/>
                </a:cubicBezTo>
                <a:cubicBezTo>
                  <a:pt x="19450" y="8376"/>
                  <a:pt x="20423" y="8403"/>
                  <a:pt x="21263" y="8403"/>
                </a:cubicBezTo>
                <a:cubicBezTo>
                  <a:pt x="23433" y="8403"/>
                  <a:pt x="24719" y="8223"/>
                  <a:pt x="23419" y="7154"/>
                </a:cubicBezTo>
                <a:lnTo>
                  <a:pt x="23419" y="7154"/>
                </a:lnTo>
                <a:cubicBezTo>
                  <a:pt x="23859" y="7181"/>
                  <a:pt x="24317" y="7195"/>
                  <a:pt x="24785" y="7195"/>
                </a:cubicBezTo>
                <a:cubicBezTo>
                  <a:pt x="27789" y="7195"/>
                  <a:pt x="31215" y="6635"/>
                  <a:pt x="33052" y="5647"/>
                </a:cubicBezTo>
                <a:cubicBezTo>
                  <a:pt x="33485" y="5419"/>
                  <a:pt x="33531" y="4826"/>
                  <a:pt x="33075" y="4620"/>
                </a:cubicBezTo>
                <a:cubicBezTo>
                  <a:pt x="32983" y="4575"/>
                  <a:pt x="32869" y="4529"/>
                  <a:pt x="32778" y="4506"/>
                </a:cubicBezTo>
                <a:cubicBezTo>
                  <a:pt x="32013" y="4192"/>
                  <a:pt x="31011" y="3912"/>
                  <a:pt x="29962" y="3912"/>
                </a:cubicBezTo>
                <a:cubicBezTo>
                  <a:pt x="29791" y="3912"/>
                  <a:pt x="29618" y="3919"/>
                  <a:pt x="29445" y="3935"/>
                </a:cubicBezTo>
                <a:cubicBezTo>
                  <a:pt x="28555" y="1813"/>
                  <a:pt x="26592" y="352"/>
                  <a:pt x="24287" y="55"/>
                </a:cubicBezTo>
                <a:cubicBezTo>
                  <a:pt x="24007" y="19"/>
                  <a:pt x="23727" y="1"/>
                  <a:pt x="234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                     </a:t>
            </a:r>
            <a:endParaRPr sz="1800"/>
          </a:p>
        </p:txBody>
      </p:sp>
      <p:sp>
        <p:nvSpPr>
          <p:cNvPr id="269" name="Google Shape;269;p34"/>
          <p:cNvSpPr/>
          <p:nvPr/>
        </p:nvSpPr>
        <p:spPr>
          <a:xfrm flipH="1">
            <a:off x="-708196" y="3693131"/>
            <a:ext cx="1421421" cy="596936"/>
          </a:xfrm>
          <a:custGeom>
            <a:avLst/>
            <a:gdLst/>
            <a:ahLst/>
            <a:cxnLst/>
            <a:rect l="l" t="t" r="r" b="b"/>
            <a:pathLst>
              <a:path w="33532" h="8404" extrusionOk="0">
                <a:moveTo>
                  <a:pt x="23449" y="1"/>
                </a:moveTo>
                <a:cubicBezTo>
                  <a:pt x="21458" y="1"/>
                  <a:pt x="19548" y="915"/>
                  <a:pt x="18307" y="2497"/>
                </a:cubicBezTo>
                <a:cubicBezTo>
                  <a:pt x="18147" y="1379"/>
                  <a:pt x="17211" y="535"/>
                  <a:pt x="16093" y="489"/>
                </a:cubicBezTo>
                <a:cubicBezTo>
                  <a:pt x="16043" y="486"/>
                  <a:pt x="15994" y="484"/>
                  <a:pt x="15945" y="484"/>
                </a:cubicBezTo>
                <a:cubicBezTo>
                  <a:pt x="14866" y="484"/>
                  <a:pt x="13934" y="1198"/>
                  <a:pt x="13650" y="2246"/>
                </a:cubicBezTo>
                <a:cubicBezTo>
                  <a:pt x="12372" y="1855"/>
                  <a:pt x="11240" y="1691"/>
                  <a:pt x="10273" y="1691"/>
                </a:cubicBezTo>
                <a:cubicBezTo>
                  <a:pt x="6388" y="1691"/>
                  <a:pt x="5157" y="4345"/>
                  <a:pt x="7716" y="5625"/>
                </a:cubicBezTo>
                <a:cubicBezTo>
                  <a:pt x="5844" y="5625"/>
                  <a:pt x="4018" y="6035"/>
                  <a:pt x="1918" y="6332"/>
                </a:cubicBezTo>
                <a:cubicBezTo>
                  <a:pt x="1393" y="6401"/>
                  <a:pt x="868" y="6469"/>
                  <a:pt x="297" y="6515"/>
                </a:cubicBezTo>
                <a:cubicBezTo>
                  <a:pt x="24" y="6538"/>
                  <a:pt x="1" y="6948"/>
                  <a:pt x="297" y="6971"/>
                </a:cubicBezTo>
                <a:cubicBezTo>
                  <a:pt x="6643" y="7816"/>
                  <a:pt x="14928" y="8318"/>
                  <a:pt x="18444" y="8364"/>
                </a:cubicBezTo>
                <a:cubicBezTo>
                  <a:pt x="19450" y="8376"/>
                  <a:pt x="20423" y="8403"/>
                  <a:pt x="21263" y="8403"/>
                </a:cubicBezTo>
                <a:cubicBezTo>
                  <a:pt x="23433" y="8403"/>
                  <a:pt x="24719" y="8223"/>
                  <a:pt x="23419" y="7154"/>
                </a:cubicBezTo>
                <a:lnTo>
                  <a:pt x="23419" y="7154"/>
                </a:lnTo>
                <a:cubicBezTo>
                  <a:pt x="23859" y="7181"/>
                  <a:pt x="24317" y="7195"/>
                  <a:pt x="24785" y="7195"/>
                </a:cubicBezTo>
                <a:cubicBezTo>
                  <a:pt x="27789" y="7195"/>
                  <a:pt x="31215" y="6635"/>
                  <a:pt x="33052" y="5647"/>
                </a:cubicBezTo>
                <a:cubicBezTo>
                  <a:pt x="33485" y="5419"/>
                  <a:pt x="33531" y="4826"/>
                  <a:pt x="33075" y="4620"/>
                </a:cubicBezTo>
                <a:cubicBezTo>
                  <a:pt x="32983" y="4575"/>
                  <a:pt x="32869" y="4529"/>
                  <a:pt x="32778" y="4506"/>
                </a:cubicBezTo>
                <a:cubicBezTo>
                  <a:pt x="32013" y="4192"/>
                  <a:pt x="31011" y="3912"/>
                  <a:pt x="29962" y="3912"/>
                </a:cubicBezTo>
                <a:cubicBezTo>
                  <a:pt x="29791" y="3912"/>
                  <a:pt x="29618" y="3919"/>
                  <a:pt x="29445" y="3935"/>
                </a:cubicBezTo>
                <a:cubicBezTo>
                  <a:pt x="28555" y="1813"/>
                  <a:pt x="26592" y="352"/>
                  <a:pt x="24287" y="55"/>
                </a:cubicBezTo>
                <a:cubicBezTo>
                  <a:pt x="24007" y="19"/>
                  <a:pt x="23727" y="1"/>
                  <a:pt x="2344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                     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5676952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4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3000" y="3257000"/>
            <a:ext cx="49497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3000" y="3802967"/>
            <a:ext cx="49497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0" y="-15338"/>
              <a:ext cx="9154800" cy="5355429"/>
              <a:chOff x="0" y="-15338"/>
              <a:chExt cx="9154800" cy="5355429"/>
            </a:xfrm>
          </p:grpSpPr>
          <p:sp>
            <p:nvSpPr>
              <p:cNvPr id="13" name="Google Shape;13;p2"/>
              <p:cNvSpPr/>
              <p:nvPr/>
            </p:nvSpPr>
            <p:spPr>
              <a:xfrm rot="10800000" flipH="1">
                <a:off x="0" y="105012"/>
                <a:ext cx="9154793" cy="891449"/>
              </a:xfrm>
              <a:custGeom>
                <a:avLst/>
                <a:gdLst/>
                <a:ahLst/>
                <a:cxnLst/>
                <a:rect l="l" t="t" r="r" b="b"/>
                <a:pathLst>
                  <a:path w="142100" h="13837" extrusionOk="0">
                    <a:moveTo>
                      <a:pt x="926" y="0"/>
                    </a:moveTo>
                    <a:cubicBezTo>
                      <a:pt x="610" y="0"/>
                      <a:pt x="305" y="11"/>
                      <a:pt x="0" y="22"/>
                    </a:cubicBezTo>
                    <a:lnTo>
                      <a:pt x="0" y="13837"/>
                    </a:lnTo>
                    <a:lnTo>
                      <a:pt x="142100" y="13837"/>
                    </a:lnTo>
                    <a:lnTo>
                      <a:pt x="142100" y="5117"/>
                    </a:lnTo>
                    <a:cubicBezTo>
                      <a:pt x="138322" y="5117"/>
                      <a:pt x="135034" y="7196"/>
                      <a:pt x="133325" y="10277"/>
                    </a:cubicBezTo>
                    <a:cubicBezTo>
                      <a:pt x="129580" y="4115"/>
                      <a:pt x="122809" y="0"/>
                      <a:pt x="115080" y="0"/>
                    </a:cubicBezTo>
                    <a:cubicBezTo>
                      <a:pt x="107198" y="0"/>
                      <a:pt x="100318" y="4267"/>
                      <a:pt x="96627" y="10625"/>
                    </a:cubicBezTo>
                    <a:cubicBezTo>
                      <a:pt x="94580" y="9014"/>
                      <a:pt x="92001" y="8056"/>
                      <a:pt x="89203" y="8056"/>
                    </a:cubicBezTo>
                    <a:cubicBezTo>
                      <a:pt x="86688" y="8056"/>
                      <a:pt x="84347" y="8829"/>
                      <a:pt x="82421" y="10157"/>
                    </a:cubicBezTo>
                    <a:cubicBezTo>
                      <a:pt x="81311" y="7741"/>
                      <a:pt x="78872" y="6064"/>
                      <a:pt x="76042" y="6064"/>
                    </a:cubicBezTo>
                    <a:cubicBezTo>
                      <a:pt x="73853" y="6064"/>
                      <a:pt x="71915" y="7054"/>
                      <a:pt x="70620" y="8612"/>
                    </a:cubicBezTo>
                    <a:cubicBezTo>
                      <a:pt x="66733" y="3386"/>
                      <a:pt x="60518" y="0"/>
                      <a:pt x="53496" y="0"/>
                    </a:cubicBezTo>
                    <a:cubicBezTo>
                      <a:pt x="45211" y="0"/>
                      <a:pt x="38015" y="4725"/>
                      <a:pt x="34488" y="11638"/>
                    </a:cubicBezTo>
                    <a:cubicBezTo>
                      <a:pt x="32311" y="9428"/>
                      <a:pt x="29274" y="8056"/>
                      <a:pt x="25921" y="8056"/>
                    </a:cubicBezTo>
                    <a:cubicBezTo>
                      <a:pt x="23395" y="8056"/>
                      <a:pt x="21044" y="8840"/>
                      <a:pt x="19106" y="10179"/>
                    </a:cubicBezTo>
                    <a:cubicBezTo>
                      <a:pt x="15350" y="4071"/>
                      <a:pt x="8612" y="0"/>
                      <a:pt x="9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rot="10800000">
                <a:off x="0" y="-15338"/>
                <a:ext cx="9154793" cy="891449"/>
              </a:xfrm>
              <a:custGeom>
                <a:avLst/>
                <a:gdLst/>
                <a:ahLst/>
                <a:cxnLst/>
                <a:rect l="l" t="t" r="r" b="b"/>
                <a:pathLst>
                  <a:path w="142100" h="13837" extrusionOk="0">
                    <a:moveTo>
                      <a:pt x="926" y="0"/>
                    </a:moveTo>
                    <a:cubicBezTo>
                      <a:pt x="610" y="0"/>
                      <a:pt x="305" y="11"/>
                      <a:pt x="0" y="22"/>
                    </a:cubicBezTo>
                    <a:lnTo>
                      <a:pt x="0" y="13837"/>
                    </a:lnTo>
                    <a:lnTo>
                      <a:pt x="142100" y="13837"/>
                    </a:lnTo>
                    <a:lnTo>
                      <a:pt x="142100" y="5117"/>
                    </a:lnTo>
                    <a:cubicBezTo>
                      <a:pt x="138322" y="5117"/>
                      <a:pt x="135034" y="7196"/>
                      <a:pt x="133325" y="10277"/>
                    </a:cubicBezTo>
                    <a:cubicBezTo>
                      <a:pt x="129580" y="4115"/>
                      <a:pt x="122809" y="0"/>
                      <a:pt x="115080" y="0"/>
                    </a:cubicBezTo>
                    <a:cubicBezTo>
                      <a:pt x="107198" y="0"/>
                      <a:pt x="100318" y="4267"/>
                      <a:pt x="96627" y="10625"/>
                    </a:cubicBezTo>
                    <a:cubicBezTo>
                      <a:pt x="94580" y="9014"/>
                      <a:pt x="92001" y="8056"/>
                      <a:pt x="89203" y="8056"/>
                    </a:cubicBezTo>
                    <a:cubicBezTo>
                      <a:pt x="86688" y="8056"/>
                      <a:pt x="84347" y="8829"/>
                      <a:pt x="82421" y="10157"/>
                    </a:cubicBezTo>
                    <a:cubicBezTo>
                      <a:pt x="81311" y="7741"/>
                      <a:pt x="78872" y="6064"/>
                      <a:pt x="76042" y="6064"/>
                    </a:cubicBezTo>
                    <a:cubicBezTo>
                      <a:pt x="73853" y="6064"/>
                      <a:pt x="71915" y="7054"/>
                      <a:pt x="70620" y="8612"/>
                    </a:cubicBezTo>
                    <a:cubicBezTo>
                      <a:pt x="66733" y="3386"/>
                      <a:pt x="60518" y="0"/>
                      <a:pt x="53496" y="0"/>
                    </a:cubicBezTo>
                    <a:cubicBezTo>
                      <a:pt x="45211" y="0"/>
                      <a:pt x="38015" y="4725"/>
                      <a:pt x="34488" y="11638"/>
                    </a:cubicBezTo>
                    <a:cubicBezTo>
                      <a:pt x="32311" y="9428"/>
                      <a:pt x="29274" y="8056"/>
                      <a:pt x="25921" y="8056"/>
                    </a:cubicBezTo>
                    <a:cubicBezTo>
                      <a:pt x="23395" y="8056"/>
                      <a:pt x="21044" y="8840"/>
                      <a:pt x="19106" y="10179"/>
                    </a:cubicBezTo>
                    <a:cubicBezTo>
                      <a:pt x="15350" y="4071"/>
                      <a:pt x="8612" y="0"/>
                      <a:pt x="9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162600" y="105000"/>
                <a:ext cx="178075" cy="1997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7988" extrusionOk="0">
                    <a:moveTo>
                      <a:pt x="2074" y="1"/>
                    </a:moveTo>
                    <a:cubicBezTo>
                      <a:pt x="1911" y="1"/>
                      <a:pt x="1746" y="73"/>
                      <a:pt x="1597" y="176"/>
                    </a:cubicBezTo>
                    <a:cubicBezTo>
                      <a:pt x="1373" y="336"/>
                      <a:pt x="1257" y="602"/>
                      <a:pt x="1299" y="868"/>
                    </a:cubicBezTo>
                    <a:cubicBezTo>
                      <a:pt x="1406" y="1635"/>
                      <a:pt x="1533" y="2401"/>
                      <a:pt x="1671" y="3168"/>
                    </a:cubicBezTo>
                    <a:cubicBezTo>
                      <a:pt x="1704" y="3317"/>
                      <a:pt x="1671" y="3392"/>
                      <a:pt x="1544" y="3466"/>
                    </a:cubicBezTo>
                    <a:cubicBezTo>
                      <a:pt x="1171" y="3700"/>
                      <a:pt x="798" y="3924"/>
                      <a:pt x="436" y="4168"/>
                    </a:cubicBezTo>
                    <a:cubicBezTo>
                      <a:pt x="171" y="4350"/>
                      <a:pt x="0" y="4615"/>
                      <a:pt x="53" y="4956"/>
                    </a:cubicBezTo>
                    <a:cubicBezTo>
                      <a:pt x="107" y="5329"/>
                      <a:pt x="320" y="5585"/>
                      <a:pt x="713" y="5616"/>
                    </a:cubicBezTo>
                    <a:cubicBezTo>
                      <a:pt x="1065" y="5649"/>
                      <a:pt x="1416" y="5649"/>
                      <a:pt x="1768" y="5659"/>
                    </a:cubicBezTo>
                    <a:cubicBezTo>
                      <a:pt x="1980" y="5670"/>
                      <a:pt x="2044" y="5744"/>
                      <a:pt x="2076" y="5957"/>
                    </a:cubicBezTo>
                    <a:cubicBezTo>
                      <a:pt x="2130" y="6394"/>
                      <a:pt x="2193" y="6830"/>
                      <a:pt x="2279" y="7267"/>
                    </a:cubicBezTo>
                    <a:cubicBezTo>
                      <a:pt x="2342" y="7629"/>
                      <a:pt x="2715" y="7948"/>
                      <a:pt x="3045" y="7980"/>
                    </a:cubicBezTo>
                    <a:cubicBezTo>
                      <a:pt x="3096" y="7985"/>
                      <a:pt x="3144" y="7987"/>
                      <a:pt x="3190" y="7987"/>
                    </a:cubicBezTo>
                    <a:cubicBezTo>
                      <a:pt x="3528" y="7987"/>
                      <a:pt x="3738" y="7842"/>
                      <a:pt x="3907" y="7458"/>
                    </a:cubicBezTo>
                    <a:cubicBezTo>
                      <a:pt x="4077" y="7085"/>
                      <a:pt x="4216" y="6692"/>
                      <a:pt x="4365" y="6309"/>
                    </a:cubicBezTo>
                    <a:cubicBezTo>
                      <a:pt x="4402" y="6206"/>
                      <a:pt x="4423" y="6088"/>
                      <a:pt x="4548" y="6088"/>
                    </a:cubicBezTo>
                    <a:cubicBezTo>
                      <a:pt x="4566" y="6088"/>
                      <a:pt x="4587" y="6090"/>
                      <a:pt x="4610" y="6096"/>
                    </a:cubicBezTo>
                    <a:cubicBezTo>
                      <a:pt x="4972" y="6181"/>
                      <a:pt x="5323" y="6266"/>
                      <a:pt x="5685" y="6351"/>
                    </a:cubicBezTo>
                    <a:cubicBezTo>
                      <a:pt x="5875" y="6398"/>
                      <a:pt x="6065" y="6471"/>
                      <a:pt x="6247" y="6471"/>
                    </a:cubicBezTo>
                    <a:cubicBezTo>
                      <a:pt x="6269" y="6471"/>
                      <a:pt x="6291" y="6470"/>
                      <a:pt x="6313" y="6468"/>
                    </a:cubicBezTo>
                    <a:cubicBezTo>
                      <a:pt x="6930" y="6404"/>
                      <a:pt x="7122" y="5776"/>
                      <a:pt x="6717" y="5297"/>
                    </a:cubicBezTo>
                    <a:cubicBezTo>
                      <a:pt x="6324" y="4807"/>
                      <a:pt x="5919" y="4328"/>
                      <a:pt x="5525" y="3839"/>
                    </a:cubicBezTo>
                    <a:cubicBezTo>
                      <a:pt x="5483" y="3775"/>
                      <a:pt x="5461" y="3636"/>
                      <a:pt x="5494" y="3562"/>
                    </a:cubicBezTo>
                    <a:cubicBezTo>
                      <a:pt x="5632" y="3274"/>
                      <a:pt x="5802" y="2987"/>
                      <a:pt x="5951" y="2699"/>
                    </a:cubicBezTo>
                    <a:cubicBezTo>
                      <a:pt x="6090" y="2433"/>
                      <a:pt x="6303" y="2178"/>
                      <a:pt x="6303" y="1837"/>
                    </a:cubicBezTo>
                    <a:cubicBezTo>
                      <a:pt x="6260" y="1698"/>
                      <a:pt x="6249" y="1539"/>
                      <a:pt x="6164" y="1433"/>
                    </a:cubicBezTo>
                    <a:cubicBezTo>
                      <a:pt x="6024" y="1237"/>
                      <a:pt x="5834" y="1136"/>
                      <a:pt x="5613" y="1136"/>
                    </a:cubicBezTo>
                    <a:cubicBezTo>
                      <a:pt x="5449" y="1136"/>
                      <a:pt x="5268" y="1191"/>
                      <a:pt x="5078" y="1305"/>
                    </a:cubicBezTo>
                    <a:cubicBezTo>
                      <a:pt x="4791" y="1475"/>
                      <a:pt x="4514" y="1677"/>
                      <a:pt x="4248" y="1890"/>
                    </a:cubicBezTo>
                    <a:cubicBezTo>
                      <a:pt x="4182" y="1943"/>
                      <a:pt x="4129" y="1966"/>
                      <a:pt x="4082" y="1966"/>
                    </a:cubicBezTo>
                    <a:cubicBezTo>
                      <a:pt x="4014" y="1966"/>
                      <a:pt x="3959" y="1918"/>
                      <a:pt x="3897" y="1837"/>
                    </a:cubicBezTo>
                    <a:cubicBezTo>
                      <a:pt x="3588" y="1443"/>
                      <a:pt x="3289" y="1038"/>
                      <a:pt x="2970" y="645"/>
                    </a:cubicBezTo>
                    <a:cubicBezTo>
                      <a:pt x="2800" y="442"/>
                      <a:pt x="2608" y="251"/>
                      <a:pt x="2385" y="102"/>
                    </a:cubicBezTo>
                    <a:cubicBezTo>
                      <a:pt x="2285" y="31"/>
                      <a:pt x="2180" y="1"/>
                      <a:pt x="20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rot="2190330">
                <a:off x="8791100" y="4305925"/>
                <a:ext cx="178075" cy="1997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7988" extrusionOk="0">
                    <a:moveTo>
                      <a:pt x="2074" y="1"/>
                    </a:moveTo>
                    <a:cubicBezTo>
                      <a:pt x="1911" y="1"/>
                      <a:pt x="1746" y="73"/>
                      <a:pt x="1597" y="176"/>
                    </a:cubicBezTo>
                    <a:cubicBezTo>
                      <a:pt x="1373" y="336"/>
                      <a:pt x="1257" y="602"/>
                      <a:pt x="1299" y="868"/>
                    </a:cubicBezTo>
                    <a:cubicBezTo>
                      <a:pt x="1406" y="1635"/>
                      <a:pt x="1533" y="2401"/>
                      <a:pt x="1671" y="3168"/>
                    </a:cubicBezTo>
                    <a:cubicBezTo>
                      <a:pt x="1704" y="3317"/>
                      <a:pt x="1671" y="3392"/>
                      <a:pt x="1544" y="3466"/>
                    </a:cubicBezTo>
                    <a:cubicBezTo>
                      <a:pt x="1171" y="3700"/>
                      <a:pt x="798" y="3924"/>
                      <a:pt x="436" y="4168"/>
                    </a:cubicBezTo>
                    <a:cubicBezTo>
                      <a:pt x="171" y="4350"/>
                      <a:pt x="0" y="4615"/>
                      <a:pt x="53" y="4956"/>
                    </a:cubicBezTo>
                    <a:cubicBezTo>
                      <a:pt x="107" y="5329"/>
                      <a:pt x="320" y="5585"/>
                      <a:pt x="713" y="5616"/>
                    </a:cubicBezTo>
                    <a:cubicBezTo>
                      <a:pt x="1065" y="5649"/>
                      <a:pt x="1416" y="5649"/>
                      <a:pt x="1768" y="5659"/>
                    </a:cubicBezTo>
                    <a:cubicBezTo>
                      <a:pt x="1980" y="5670"/>
                      <a:pt x="2044" y="5744"/>
                      <a:pt x="2076" y="5957"/>
                    </a:cubicBezTo>
                    <a:cubicBezTo>
                      <a:pt x="2130" y="6394"/>
                      <a:pt x="2193" y="6830"/>
                      <a:pt x="2279" y="7267"/>
                    </a:cubicBezTo>
                    <a:cubicBezTo>
                      <a:pt x="2342" y="7629"/>
                      <a:pt x="2715" y="7948"/>
                      <a:pt x="3045" y="7980"/>
                    </a:cubicBezTo>
                    <a:cubicBezTo>
                      <a:pt x="3096" y="7985"/>
                      <a:pt x="3144" y="7987"/>
                      <a:pt x="3190" y="7987"/>
                    </a:cubicBezTo>
                    <a:cubicBezTo>
                      <a:pt x="3528" y="7987"/>
                      <a:pt x="3738" y="7842"/>
                      <a:pt x="3907" y="7458"/>
                    </a:cubicBezTo>
                    <a:cubicBezTo>
                      <a:pt x="4077" y="7085"/>
                      <a:pt x="4216" y="6692"/>
                      <a:pt x="4365" y="6309"/>
                    </a:cubicBezTo>
                    <a:cubicBezTo>
                      <a:pt x="4402" y="6206"/>
                      <a:pt x="4423" y="6088"/>
                      <a:pt x="4548" y="6088"/>
                    </a:cubicBezTo>
                    <a:cubicBezTo>
                      <a:pt x="4566" y="6088"/>
                      <a:pt x="4587" y="6090"/>
                      <a:pt x="4610" y="6096"/>
                    </a:cubicBezTo>
                    <a:cubicBezTo>
                      <a:pt x="4972" y="6181"/>
                      <a:pt x="5323" y="6266"/>
                      <a:pt x="5685" y="6351"/>
                    </a:cubicBezTo>
                    <a:cubicBezTo>
                      <a:pt x="5875" y="6398"/>
                      <a:pt x="6065" y="6471"/>
                      <a:pt x="6247" y="6471"/>
                    </a:cubicBezTo>
                    <a:cubicBezTo>
                      <a:pt x="6269" y="6471"/>
                      <a:pt x="6291" y="6470"/>
                      <a:pt x="6313" y="6468"/>
                    </a:cubicBezTo>
                    <a:cubicBezTo>
                      <a:pt x="6930" y="6404"/>
                      <a:pt x="7122" y="5776"/>
                      <a:pt x="6717" y="5297"/>
                    </a:cubicBezTo>
                    <a:cubicBezTo>
                      <a:pt x="6324" y="4807"/>
                      <a:pt x="5919" y="4328"/>
                      <a:pt x="5525" y="3839"/>
                    </a:cubicBezTo>
                    <a:cubicBezTo>
                      <a:pt x="5483" y="3775"/>
                      <a:pt x="5461" y="3636"/>
                      <a:pt x="5494" y="3562"/>
                    </a:cubicBezTo>
                    <a:cubicBezTo>
                      <a:pt x="5632" y="3274"/>
                      <a:pt x="5802" y="2987"/>
                      <a:pt x="5951" y="2699"/>
                    </a:cubicBezTo>
                    <a:cubicBezTo>
                      <a:pt x="6090" y="2433"/>
                      <a:pt x="6303" y="2178"/>
                      <a:pt x="6303" y="1837"/>
                    </a:cubicBezTo>
                    <a:cubicBezTo>
                      <a:pt x="6260" y="1698"/>
                      <a:pt x="6249" y="1539"/>
                      <a:pt x="6164" y="1433"/>
                    </a:cubicBezTo>
                    <a:cubicBezTo>
                      <a:pt x="6024" y="1237"/>
                      <a:pt x="5834" y="1136"/>
                      <a:pt x="5613" y="1136"/>
                    </a:cubicBezTo>
                    <a:cubicBezTo>
                      <a:pt x="5449" y="1136"/>
                      <a:pt x="5268" y="1191"/>
                      <a:pt x="5078" y="1305"/>
                    </a:cubicBezTo>
                    <a:cubicBezTo>
                      <a:pt x="4791" y="1475"/>
                      <a:pt x="4514" y="1677"/>
                      <a:pt x="4248" y="1890"/>
                    </a:cubicBezTo>
                    <a:cubicBezTo>
                      <a:pt x="4182" y="1943"/>
                      <a:pt x="4129" y="1966"/>
                      <a:pt x="4082" y="1966"/>
                    </a:cubicBezTo>
                    <a:cubicBezTo>
                      <a:pt x="4014" y="1966"/>
                      <a:pt x="3959" y="1918"/>
                      <a:pt x="3897" y="1837"/>
                    </a:cubicBezTo>
                    <a:cubicBezTo>
                      <a:pt x="3588" y="1443"/>
                      <a:pt x="3289" y="1038"/>
                      <a:pt x="2970" y="645"/>
                    </a:cubicBezTo>
                    <a:cubicBezTo>
                      <a:pt x="2800" y="442"/>
                      <a:pt x="2608" y="251"/>
                      <a:pt x="2385" y="102"/>
                    </a:cubicBezTo>
                    <a:cubicBezTo>
                      <a:pt x="2285" y="31"/>
                      <a:pt x="2180" y="1"/>
                      <a:pt x="20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 flipH="1">
                <a:off x="7" y="4545674"/>
                <a:ext cx="9154793" cy="794417"/>
              </a:xfrm>
              <a:custGeom>
                <a:avLst/>
                <a:gdLst/>
                <a:ahLst/>
                <a:cxnLst/>
                <a:rect l="l" t="t" r="r" b="b"/>
                <a:pathLst>
                  <a:path w="142100" h="13837" extrusionOk="0">
                    <a:moveTo>
                      <a:pt x="926" y="0"/>
                    </a:moveTo>
                    <a:cubicBezTo>
                      <a:pt x="610" y="0"/>
                      <a:pt x="305" y="11"/>
                      <a:pt x="0" y="22"/>
                    </a:cubicBezTo>
                    <a:lnTo>
                      <a:pt x="0" y="13837"/>
                    </a:lnTo>
                    <a:lnTo>
                      <a:pt x="142100" y="13837"/>
                    </a:lnTo>
                    <a:lnTo>
                      <a:pt x="142100" y="5117"/>
                    </a:lnTo>
                    <a:cubicBezTo>
                      <a:pt x="138322" y="5117"/>
                      <a:pt x="135034" y="7196"/>
                      <a:pt x="133325" y="10277"/>
                    </a:cubicBezTo>
                    <a:cubicBezTo>
                      <a:pt x="129580" y="4115"/>
                      <a:pt x="122809" y="0"/>
                      <a:pt x="115080" y="0"/>
                    </a:cubicBezTo>
                    <a:cubicBezTo>
                      <a:pt x="107198" y="0"/>
                      <a:pt x="100318" y="4267"/>
                      <a:pt x="96627" y="10625"/>
                    </a:cubicBezTo>
                    <a:cubicBezTo>
                      <a:pt x="94580" y="9014"/>
                      <a:pt x="92001" y="8056"/>
                      <a:pt x="89203" y="8056"/>
                    </a:cubicBezTo>
                    <a:cubicBezTo>
                      <a:pt x="86688" y="8056"/>
                      <a:pt x="84347" y="8829"/>
                      <a:pt x="82421" y="10157"/>
                    </a:cubicBezTo>
                    <a:cubicBezTo>
                      <a:pt x="81311" y="7741"/>
                      <a:pt x="78872" y="6064"/>
                      <a:pt x="76042" y="6064"/>
                    </a:cubicBezTo>
                    <a:cubicBezTo>
                      <a:pt x="73853" y="6064"/>
                      <a:pt x="71915" y="7054"/>
                      <a:pt x="70620" y="8612"/>
                    </a:cubicBezTo>
                    <a:cubicBezTo>
                      <a:pt x="66733" y="3386"/>
                      <a:pt x="60518" y="0"/>
                      <a:pt x="53496" y="0"/>
                    </a:cubicBezTo>
                    <a:cubicBezTo>
                      <a:pt x="45211" y="0"/>
                      <a:pt x="38015" y="4725"/>
                      <a:pt x="34488" y="11638"/>
                    </a:cubicBezTo>
                    <a:cubicBezTo>
                      <a:pt x="32311" y="9428"/>
                      <a:pt x="29274" y="8056"/>
                      <a:pt x="25921" y="8056"/>
                    </a:cubicBezTo>
                    <a:cubicBezTo>
                      <a:pt x="23395" y="8056"/>
                      <a:pt x="21044" y="8840"/>
                      <a:pt x="19106" y="10179"/>
                    </a:cubicBezTo>
                    <a:cubicBezTo>
                      <a:pt x="15350" y="4071"/>
                      <a:pt x="8612" y="0"/>
                      <a:pt x="9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0" y="4448625"/>
                <a:ext cx="9154793" cy="891449"/>
              </a:xfrm>
              <a:custGeom>
                <a:avLst/>
                <a:gdLst/>
                <a:ahLst/>
                <a:cxnLst/>
                <a:rect l="l" t="t" r="r" b="b"/>
                <a:pathLst>
                  <a:path w="142100" h="13837" extrusionOk="0">
                    <a:moveTo>
                      <a:pt x="926" y="0"/>
                    </a:moveTo>
                    <a:cubicBezTo>
                      <a:pt x="610" y="0"/>
                      <a:pt x="305" y="11"/>
                      <a:pt x="0" y="22"/>
                    </a:cubicBezTo>
                    <a:lnTo>
                      <a:pt x="0" y="13837"/>
                    </a:lnTo>
                    <a:lnTo>
                      <a:pt x="142100" y="13837"/>
                    </a:lnTo>
                    <a:lnTo>
                      <a:pt x="142100" y="5117"/>
                    </a:lnTo>
                    <a:cubicBezTo>
                      <a:pt x="138322" y="5117"/>
                      <a:pt x="135034" y="7196"/>
                      <a:pt x="133325" y="10277"/>
                    </a:cubicBezTo>
                    <a:cubicBezTo>
                      <a:pt x="129580" y="4115"/>
                      <a:pt x="122809" y="0"/>
                      <a:pt x="115080" y="0"/>
                    </a:cubicBezTo>
                    <a:cubicBezTo>
                      <a:pt x="107198" y="0"/>
                      <a:pt x="100318" y="4267"/>
                      <a:pt x="96627" y="10625"/>
                    </a:cubicBezTo>
                    <a:cubicBezTo>
                      <a:pt x="94580" y="9014"/>
                      <a:pt x="92001" y="8056"/>
                      <a:pt x="89203" y="8056"/>
                    </a:cubicBezTo>
                    <a:cubicBezTo>
                      <a:pt x="86688" y="8056"/>
                      <a:pt x="84347" y="8829"/>
                      <a:pt x="82421" y="10157"/>
                    </a:cubicBezTo>
                    <a:cubicBezTo>
                      <a:pt x="81311" y="7741"/>
                      <a:pt x="78872" y="6064"/>
                      <a:pt x="76042" y="6064"/>
                    </a:cubicBezTo>
                    <a:cubicBezTo>
                      <a:pt x="73853" y="6064"/>
                      <a:pt x="71915" y="7054"/>
                      <a:pt x="70620" y="8612"/>
                    </a:cubicBezTo>
                    <a:cubicBezTo>
                      <a:pt x="66733" y="3386"/>
                      <a:pt x="60518" y="0"/>
                      <a:pt x="53496" y="0"/>
                    </a:cubicBezTo>
                    <a:cubicBezTo>
                      <a:pt x="45211" y="0"/>
                      <a:pt x="38015" y="4725"/>
                      <a:pt x="34488" y="11638"/>
                    </a:cubicBezTo>
                    <a:cubicBezTo>
                      <a:pt x="32311" y="9428"/>
                      <a:pt x="29274" y="8056"/>
                      <a:pt x="25921" y="8056"/>
                    </a:cubicBezTo>
                    <a:cubicBezTo>
                      <a:pt x="23395" y="8056"/>
                      <a:pt x="21044" y="8840"/>
                      <a:pt x="19106" y="10179"/>
                    </a:cubicBezTo>
                    <a:cubicBezTo>
                      <a:pt x="15350" y="4071"/>
                      <a:pt x="8612" y="0"/>
                      <a:pt x="9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 rot="2700000">
                <a:off x="3679701" y="4916412"/>
                <a:ext cx="178073" cy="199698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7988" extrusionOk="0">
                    <a:moveTo>
                      <a:pt x="2074" y="1"/>
                    </a:moveTo>
                    <a:cubicBezTo>
                      <a:pt x="1911" y="1"/>
                      <a:pt x="1746" y="73"/>
                      <a:pt x="1597" y="176"/>
                    </a:cubicBezTo>
                    <a:cubicBezTo>
                      <a:pt x="1373" y="336"/>
                      <a:pt x="1257" y="602"/>
                      <a:pt x="1299" y="868"/>
                    </a:cubicBezTo>
                    <a:cubicBezTo>
                      <a:pt x="1406" y="1635"/>
                      <a:pt x="1533" y="2401"/>
                      <a:pt x="1671" y="3168"/>
                    </a:cubicBezTo>
                    <a:cubicBezTo>
                      <a:pt x="1704" y="3317"/>
                      <a:pt x="1671" y="3392"/>
                      <a:pt x="1544" y="3466"/>
                    </a:cubicBezTo>
                    <a:cubicBezTo>
                      <a:pt x="1171" y="3700"/>
                      <a:pt x="798" y="3924"/>
                      <a:pt x="436" y="4168"/>
                    </a:cubicBezTo>
                    <a:cubicBezTo>
                      <a:pt x="171" y="4350"/>
                      <a:pt x="0" y="4615"/>
                      <a:pt x="53" y="4956"/>
                    </a:cubicBezTo>
                    <a:cubicBezTo>
                      <a:pt x="107" y="5329"/>
                      <a:pt x="320" y="5585"/>
                      <a:pt x="713" y="5616"/>
                    </a:cubicBezTo>
                    <a:cubicBezTo>
                      <a:pt x="1065" y="5649"/>
                      <a:pt x="1416" y="5649"/>
                      <a:pt x="1768" y="5659"/>
                    </a:cubicBezTo>
                    <a:cubicBezTo>
                      <a:pt x="1980" y="5670"/>
                      <a:pt x="2044" y="5744"/>
                      <a:pt x="2076" y="5957"/>
                    </a:cubicBezTo>
                    <a:cubicBezTo>
                      <a:pt x="2130" y="6394"/>
                      <a:pt x="2193" y="6830"/>
                      <a:pt x="2279" y="7267"/>
                    </a:cubicBezTo>
                    <a:cubicBezTo>
                      <a:pt x="2342" y="7629"/>
                      <a:pt x="2715" y="7948"/>
                      <a:pt x="3045" y="7980"/>
                    </a:cubicBezTo>
                    <a:cubicBezTo>
                      <a:pt x="3096" y="7985"/>
                      <a:pt x="3144" y="7987"/>
                      <a:pt x="3190" y="7987"/>
                    </a:cubicBezTo>
                    <a:cubicBezTo>
                      <a:pt x="3528" y="7987"/>
                      <a:pt x="3738" y="7842"/>
                      <a:pt x="3907" y="7458"/>
                    </a:cubicBezTo>
                    <a:cubicBezTo>
                      <a:pt x="4077" y="7085"/>
                      <a:pt x="4216" y="6692"/>
                      <a:pt x="4365" y="6309"/>
                    </a:cubicBezTo>
                    <a:cubicBezTo>
                      <a:pt x="4402" y="6206"/>
                      <a:pt x="4423" y="6088"/>
                      <a:pt x="4548" y="6088"/>
                    </a:cubicBezTo>
                    <a:cubicBezTo>
                      <a:pt x="4566" y="6088"/>
                      <a:pt x="4587" y="6090"/>
                      <a:pt x="4610" y="6096"/>
                    </a:cubicBezTo>
                    <a:cubicBezTo>
                      <a:pt x="4972" y="6181"/>
                      <a:pt x="5323" y="6266"/>
                      <a:pt x="5685" y="6351"/>
                    </a:cubicBezTo>
                    <a:cubicBezTo>
                      <a:pt x="5875" y="6398"/>
                      <a:pt x="6065" y="6471"/>
                      <a:pt x="6247" y="6471"/>
                    </a:cubicBezTo>
                    <a:cubicBezTo>
                      <a:pt x="6269" y="6471"/>
                      <a:pt x="6291" y="6470"/>
                      <a:pt x="6313" y="6468"/>
                    </a:cubicBezTo>
                    <a:cubicBezTo>
                      <a:pt x="6930" y="6404"/>
                      <a:pt x="7122" y="5776"/>
                      <a:pt x="6717" y="5297"/>
                    </a:cubicBezTo>
                    <a:cubicBezTo>
                      <a:pt x="6324" y="4807"/>
                      <a:pt x="5919" y="4328"/>
                      <a:pt x="5525" y="3839"/>
                    </a:cubicBezTo>
                    <a:cubicBezTo>
                      <a:pt x="5483" y="3775"/>
                      <a:pt x="5461" y="3636"/>
                      <a:pt x="5494" y="3562"/>
                    </a:cubicBezTo>
                    <a:cubicBezTo>
                      <a:pt x="5632" y="3274"/>
                      <a:pt x="5802" y="2987"/>
                      <a:pt x="5951" y="2699"/>
                    </a:cubicBezTo>
                    <a:cubicBezTo>
                      <a:pt x="6090" y="2433"/>
                      <a:pt x="6303" y="2178"/>
                      <a:pt x="6303" y="1837"/>
                    </a:cubicBezTo>
                    <a:cubicBezTo>
                      <a:pt x="6260" y="1698"/>
                      <a:pt x="6249" y="1539"/>
                      <a:pt x="6164" y="1433"/>
                    </a:cubicBezTo>
                    <a:cubicBezTo>
                      <a:pt x="6024" y="1237"/>
                      <a:pt x="5834" y="1136"/>
                      <a:pt x="5613" y="1136"/>
                    </a:cubicBezTo>
                    <a:cubicBezTo>
                      <a:pt x="5449" y="1136"/>
                      <a:pt x="5268" y="1191"/>
                      <a:pt x="5078" y="1305"/>
                    </a:cubicBezTo>
                    <a:cubicBezTo>
                      <a:pt x="4791" y="1475"/>
                      <a:pt x="4514" y="1677"/>
                      <a:pt x="4248" y="1890"/>
                    </a:cubicBezTo>
                    <a:cubicBezTo>
                      <a:pt x="4182" y="1943"/>
                      <a:pt x="4129" y="1966"/>
                      <a:pt x="4082" y="1966"/>
                    </a:cubicBezTo>
                    <a:cubicBezTo>
                      <a:pt x="4014" y="1966"/>
                      <a:pt x="3959" y="1918"/>
                      <a:pt x="3897" y="1837"/>
                    </a:cubicBezTo>
                    <a:cubicBezTo>
                      <a:pt x="3588" y="1443"/>
                      <a:pt x="3289" y="1038"/>
                      <a:pt x="2970" y="645"/>
                    </a:cubicBezTo>
                    <a:cubicBezTo>
                      <a:pt x="2800" y="442"/>
                      <a:pt x="2608" y="251"/>
                      <a:pt x="2385" y="102"/>
                    </a:cubicBezTo>
                    <a:cubicBezTo>
                      <a:pt x="2285" y="31"/>
                      <a:pt x="2180" y="1"/>
                      <a:pt x="20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29800" y="4843038"/>
                <a:ext cx="178075" cy="1997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7988" extrusionOk="0">
                    <a:moveTo>
                      <a:pt x="2074" y="1"/>
                    </a:moveTo>
                    <a:cubicBezTo>
                      <a:pt x="1911" y="1"/>
                      <a:pt x="1746" y="73"/>
                      <a:pt x="1597" y="176"/>
                    </a:cubicBezTo>
                    <a:cubicBezTo>
                      <a:pt x="1373" y="336"/>
                      <a:pt x="1257" y="602"/>
                      <a:pt x="1299" y="868"/>
                    </a:cubicBezTo>
                    <a:cubicBezTo>
                      <a:pt x="1406" y="1635"/>
                      <a:pt x="1533" y="2401"/>
                      <a:pt x="1671" y="3168"/>
                    </a:cubicBezTo>
                    <a:cubicBezTo>
                      <a:pt x="1704" y="3317"/>
                      <a:pt x="1671" y="3392"/>
                      <a:pt x="1544" y="3466"/>
                    </a:cubicBezTo>
                    <a:cubicBezTo>
                      <a:pt x="1171" y="3700"/>
                      <a:pt x="798" y="3924"/>
                      <a:pt x="436" y="4168"/>
                    </a:cubicBezTo>
                    <a:cubicBezTo>
                      <a:pt x="171" y="4350"/>
                      <a:pt x="0" y="4615"/>
                      <a:pt x="53" y="4956"/>
                    </a:cubicBezTo>
                    <a:cubicBezTo>
                      <a:pt x="107" y="5329"/>
                      <a:pt x="320" y="5585"/>
                      <a:pt x="713" y="5616"/>
                    </a:cubicBezTo>
                    <a:cubicBezTo>
                      <a:pt x="1065" y="5649"/>
                      <a:pt x="1416" y="5649"/>
                      <a:pt x="1768" y="5659"/>
                    </a:cubicBezTo>
                    <a:cubicBezTo>
                      <a:pt x="1980" y="5670"/>
                      <a:pt x="2044" y="5744"/>
                      <a:pt x="2076" y="5957"/>
                    </a:cubicBezTo>
                    <a:cubicBezTo>
                      <a:pt x="2130" y="6394"/>
                      <a:pt x="2193" y="6830"/>
                      <a:pt x="2279" y="7267"/>
                    </a:cubicBezTo>
                    <a:cubicBezTo>
                      <a:pt x="2342" y="7629"/>
                      <a:pt x="2715" y="7948"/>
                      <a:pt x="3045" y="7980"/>
                    </a:cubicBezTo>
                    <a:cubicBezTo>
                      <a:pt x="3096" y="7985"/>
                      <a:pt x="3144" y="7987"/>
                      <a:pt x="3190" y="7987"/>
                    </a:cubicBezTo>
                    <a:cubicBezTo>
                      <a:pt x="3528" y="7987"/>
                      <a:pt x="3738" y="7842"/>
                      <a:pt x="3907" y="7458"/>
                    </a:cubicBezTo>
                    <a:cubicBezTo>
                      <a:pt x="4077" y="7085"/>
                      <a:pt x="4216" y="6692"/>
                      <a:pt x="4365" y="6309"/>
                    </a:cubicBezTo>
                    <a:cubicBezTo>
                      <a:pt x="4402" y="6206"/>
                      <a:pt x="4423" y="6088"/>
                      <a:pt x="4548" y="6088"/>
                    </a:cubicBezTo>
                    <a:cubicBezTo>
                      <a:pt x="4566" y="6088"/>
                      <a:pt x="4587" y="6090"/>
                      <a:pt x="4610" y="6096"/>
                    </a:cubicBezTo>
                    <a:cubicBezTo>
                      <a:pt x="4972" y="6181"/>
                      <a:pt x="5323" y="6266"/>
                      <a:pt x="5685" y="6351"/>
                    </a:cubicBezTo>
                    <a:cubicBezTo>
                      <a:pt x="5875" y="6398"/>
                      <a:pt x="6065" y="6471"/>
                      <a:pt x="6247" y="6471"/>
                    </a:cubicBezTo>
                    <a:cubicBezTo>
                      <a:pt x="6269" y="6471"/>
                      <a:pt x="6291" y="6470"/>
                      <a:pt x="6313" y="6468"/>
                    </a:cubicBezTo>
                    <a:cubicBezTo>
                      <a:pt x="6930" y="6404"/>
                      <a:pt x="7122" y="5776"/>
                      <a:pt x="6717" y="5297"/>
                    </a:cubicBezTo>
                    <a:cubicBezTo>
                      <a:pt x="6324" y="4807"/>
                      <a:pt x="5919" y="4328"/>
                      <a:pt x="5525" y="3839"/>
                    </a:cubicBezTo>
                    <a:cubicBezTo>
                      <a:pt x="5483" y="3775"/>
                      <a:pt x="5461" y="3636"/>
                      <a:pt x="5494" y="3562"/>
                    </a:cubicBezTo>
                    <a:cubicBezTo>
                      <a:pt x="5632" y="3274"/>
                      <a:pt x="5802" y="2987"/>
                      <a:pt x="5951" y="2699"/>
                    </a:cubicBezTo>
                    <a:cubicBezTo>
                      <a:pt x="6090" y="2433"/>
                      <a:pt x="6303" y="2178"/>
                      <a:pt x="6303" y="1837"/>
                    </a:cubicBezTo>
                    <a:cubicBezTo>
                      <a:pt x="6260" y="1698"/>
                      <a:pt x="6249" y="1539"/>
                      <a:pt x="6164" y="1433"/>
                    </a:cubicBezTo>
                    <a:cubicBezTo>
                      <a:pt x="6024" y="1237"/>
                      <a:pt x="5834" y="1136"/>
                      <a:pt x="5613" y="1136"/>
                    </a:cubicBezTo>
                    <a:cubicBezTo>
                      <a:pt x="5449" y="1136"/>
                      <a:pt x="5268" y="1191"/>
                      <a:pt x="5078" y="1305"/>
                    </a:cubicBezTo>
                    <a:cubicBezTo>
                      <a:pt x="4791" y="1475"/>
                      <a:pt x="4514" y="1677"/>
                      <a:pt x="4248" y="1890"/>
                    </a:cubicBezTo>
                    <a:cubicBezTo>
                      <a:pt x="4182" y="1943"/>
                      <a:pt x="4129" y="1966"/>
                      <a:pt x="4082" y="1966"/>
                    </a:cubicBezTo>
                    <a:cubicBezTo>
                      <a:pt x="4014" y="1966"/>
                      <a:pt x="3959" y="1918"/>
                      <a:pt x="3897" y="1837"/>
                    </a:cubicBezTo>
                    <a:cubicBezTo>
                      <a:pt x="3588" y="1443"/>
                      <a:pt x="3289" y="1038"/>
                      <a:pt x="2970" y="645"/>
                    </a:cubicBezTo>
                    <a:cubicBezTo>
                      <a:pt x="2800" y="442"/>
                      <a:pt x="2608" y="251"/>
                      <a:pt x="2385" y="102"/>
                    </a:cubicBezTo>
                    <a:cubicBezTo>
                      <a:pt x="2285" y="31"/>
                      <a:pt x="2180" y="1"/>
                      <a:pt x="20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 rot="-1283699">
                <a:off x="8802724" y="435152"/>
                <a:ext cx="178077" cy="199703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7988" extrusionOk="0">
                    <a:moveTo>
                      <a:pt x="2074" y="1"/>
                    </a:moveTo>
                    <a:cubicBezTo>
                      <a:pt x="1911" y="1"/>
                      <a:pt x="1746" y="73"/>
                      <a:pt x="1597" y="176"/>
                    </a:cubicBezTo>
                    <a:cubicBezTo>
                      <a:pt x="1373" y="336"/>
                      <a:pt x="1257" y="602"/>
                      <a:pt x="1299" y="868"/>
                    </a:cubicBezTo>
                    <a:cubicBezTo>
                      <a:pt x="1406" y="1635"/>
                      <a:pt x="1533" y="2401"/>
                      <a:pt x="1671" y="3168"/>
                    </a:cubicBezTo>
                    <a:cubicBezTo>
                      <a:pt x="1704" y="3317"/>
                      <a:pt x="1671" y="3392"/>
                      <a:pt x="1544" y="3466"/>
                    </a:cubicBezTo>
                    <a:cubicBezTo>
                      <a:pt x="1171" y="3700"/>
                      <a:pt x="798" y="3924"/>
                      <a:pt x="436" y="4168"/>
                    </a:cubicBezTo>
                    <a:cubicBezTo>
                      <a:pt x="171" y="4350"/>
                      <a:pt x="0" y="4615"/>
                      <a:pt x="53" y="4956"/>
                    </a:cubicBezTo>
                    <a:cubicBezTo>
                      <a:pt x="107" y="5329"/>
                      <a:pt x="320" y="5585"/>
                      <a:pt x="713" y="5616"/>
                    </a:cubicBezTo>
                    <a:cubicBezTo>
                      <a:pt x="1065" y="5649"/>
                      <a:pt x="1416" y="5649"/>
                      <a:pt x="1768" y="5659"/>
                    </a:cubicBezTo>
                    <a:cubicBezTo>
                      <a:pt x="1980" y="5670"/>
                      <a:pt x="2044" y="5744"/>
                      <a:pt x="2076" y="5957"/>
                    </a:cubicBezTo>
                    <a:cubicBezTo>
                      <a:pt x="2130" y="6394"/>
                      <a:pt x="2193" y="6830"/>
                      <a:pt x="2279" y="7267"/>
                    </a:cubicBezTo>
                    <a:cubicBezTo>
                      <a:pt x="2342" y="7629"/>
                      <a:pt x="2715" y="7948"/>
                      <a:pt x="3045" y="7980"/>
                    </a:cubicBezTo>
                    <a:cubicBezTo>
                      <a:pt x="3096" y="7985"/>
                      <a:pt x="3144" y="7987"/>
                      <a:pt x="3190" y="7987"/>
                    </a:cubicBezTo>
                    <a:cubicBezTo>
                      <a:pt x="3528" y="7987"/>
                      <a:pt x="3738" y="7842"/>
                      <a:pt x="3907" y="7458"/>
                    </a:cubicBezTo>
                    <a:cubicBezTo>
                      <a:pt x="4077" y="7085"/>
                      <a:pt x="4216" y="6692"/>
                      <a:pt x="4365" y="6309"/>
                    </a:cubicBezTo>
                    <a:cubicBezTo>
                      <a:pt x="4402" y="6206"/>
                      <a:pt x="4423" y="6088"/>
                      <a:pt x="4548" y="6088"/>
                    </a:cubicBezTo>
                    <a:cubicBezTo>
                      <a:pt x="4566" y="6088"/>
                      <a:pt x="4587" y="6090"/>
                      <a:pt x="4610" y="6096"/>
                    </a:cubicBezTo>
                    <a:cubicBezTo>
                      <a:pt x="4972" y="6181"/>
                      <a:pt x="5323" y="6266"/>
                      <a:pt x="5685" y="6351"/>
                    </a:cubicBezTo>
                    <a:cubicBezTo>
                      <a:pt x="5875" y="6398"/>
                      <a:pt x="6065" y="6471"/>
                      <a:pt x="6247" y="6471"/>
                    </a:cubicBezTo>
                    <a:cubicBezTo>
                      <a:pt x="6269" y="6471"/>
                      <a:pt x="6291" y="6470"/>
                      <a:pt x="6313" y="6468"/>
                    </a:cubicBezTo>
                    <a:cubicBezTo>
                      <a:pt x="6930" y="6404"/>
                      <a:pt x="7122" y="5776"/>
                      <a:pt x="6717" y="5297"/>
                    </a:cubicBezTo>
                    <a:cubicBezTo>
                      <a:pt x="6324" y="4807"/>
                      <a:pt x="5919" y="4328"/>
                      <a:pt x="5525" y="3839"/>
                    </a:cubicBezTo>
                    <a:cubicBezTo>
                      <a:pt x="5483" y="3775"/>
                      <a:pt x="5461" y="3636"/>
                      <a:pt x="5494" y="3562"/>
                    </a:cubicBezTo>
                    <a:cubicBezTo>
                      <a:pt x="5632" y="3274"/>
                      <a:pt x="5802" y="2987"/>
                      <a:pt x="5951" y="2699"/>
                    </a:cubicBezTo>
                    <a:cubicBezTo>
                      <a:pt x="6090" y="2433"/>
                      <a:pt x="6303" y="2178"/>
                      <a:pt x="6303" y="1837"/>
                    </a:cubicBezTo>
                    <a:cubicBezTo>
                      <a:pt x="6260" y="1698"/>
                      <a:pt x="6249" y="1539"/>
                      <a:pt x="6164" y="1433"/>
                    </a:cubicBezTo>
                    <a:cubicBezTo>
                      <a:pt x="6024" y="1237"/>
                      <a:pt x="5834" y="1136"/>
                      <a:pt x="5613" y="1136"/>
                    </a:cubicBezTo>
                    <a:cubicBezTo>
                      <a:pt x="5449" y="1136"/>
                      <a:pt x="5268" y="1191"/>
                      <a:pt x="5078" y="1305"/>
                    </a:cubicBezTo>
                    <a:cubicBezTo>
                      <a:pt x="4791" y="1475"/>
                      <a:pt x="4514" y="1677"/>
                      <a:pt x="4248" y="1890"/>
                    </a:cubicBezTo>
                    <a:cubicBezTo>
                      <a:pt x="4182" y="1943"/>
                      <a:pt x="4129" y="1966"/>
                      <a:pt x="4082" y="1966"/>
                    </a:cubicBezTo>
                    <a:cubicBezTo>
                      <a:pt x="4014" y="1966"/>
                      <a:pt x="3959" y="1918"/>
                      <a:pt x="3897" y="1837"/>
                    </a:cubicBezTo>
                    <a:cubicBezTo>
                      <a:pt x="3588" y="1443"/>
                      <a:pt x="3289" y="1038"/>
                      <a:pt x="2970" y="645"/>
                    </a:cubicBezTo>
                    <a:cubicBezTo>
                      <a:pt x="2800" y="442"/>
                      <a:pt x="2608" y="251"/>
                      <a:pt x="2385" y="102"/>
                    </a:cubicBezTo>
                    <a:cubicBezTo>
                      <a:pt x="2285" y="31"/>
                      <a:pt x="2180" y="1"/>
                      <a:pt x="20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2190330">
                <a:off x="5888775" y="77500"/>
                <a:ext cx="178075" cy="199700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7988" extrusionOk="0">
                    <a:moveTo>
                      <a:pt x="2074" y="1"/>
                    </a:moveTo>
                    <a:cubicBezTo>
                      <a:pt x="1911" y="1"/>
                      <a:pt x="1746" y="73"/>
                      <a:pt x="1597" y="176"/>
                    </a:cubicBezTo>
                    <a:cubicBezTo>
                      <a:pt x="1373" y="336"/>
                      <a:pt x="1257" y="602"/>
                      <a:pt x="1299" y="868"/>
                    </a:cubicBezTo>
                    <a:cubicBezTo>
                      <a:pt x="1406" y="1635"/>
                      <a:pt x="1533" y="2401"/>
                      <a:pt x="1671" y="3168"/>
                    </a:cubicBezTo>
                    <a:cubicBezTo>
                      <a:pt x="1704" y="3317"/>
                      <a:pt x="1671" y="3392"/>
                      <a:pt x="1544" y="3466"/>
                    </a:cubicBezTo>
                    <a:cubicBezTo>
                      <a:pt x="1171" y="3700"/>
                      <a:pt x="798" y="3924"/>
                      <a:pt x="436" y="4168"/>
                    </a:cubicBezTo>
                    <a:cubicBezTo>
                      <a:pt x="171" y="4350"/>
                      <a:pt x="0" y="4615"/>
                      <a:pt x="53" y="4956"/>
                    </a:cubicBezTo>
                    <a:cubicBezTo>
                      <a:pt x="107" y="5329"/>
                      <a:pt x="320" y="5585"/>
                      <a:pt x="713" y="5616"/>
                    </a:cubicBezTo>
                    <a:cubicBezTo>
                      <a:pt x="1065" y="5649"/>
                      <a:pt x="1416" y="5649"/>
                      <a:pt x="1768" y="5659"/>
                    </a:cubicBezTo>
                    <a:cubicBezTo>
                      <a:pt x="1980" y="5670"/>
                      <a:pt x="2044" y="5744"/>
                      <a:pt x="2076" y="5957"/>
                    </a:cubicBezTo>
                    <a:cubicBezTo>
                      <a:pt x="2130" y="6394"/>
                      <a:pt x="2193" y="6830"/>
                      <a:pt x="2279" y="7267"/>
                    </a:cubicBezTo>
                    <a:cubicBezTo>
                      <a:pt x="2342" y="7629"/>
                      <a:pt x="2715" y="7948"/>
                      <a:pt x="3045" y="7980"/>
                    </a:cubicBezTo>
                    <a:cubicBezTo>
                      <a:pt x="3096" y="7985"/>
                      <a:pt x="3144" y="7987"/>
                      <a:pt x="3190" y="7987"/>
                    </a:cubicBezTo>
                    <a:cubicBezTo>
                      <a:pt x="3528" y="7987"/>
                      <a:pt x="3738" y="7842"/>
                      <a:pt x="3907" y="7458"/>
                    </a:cubicBezTo>
                    <a:cubicBezTo>
                      <a:pt x="4077" y="7085"/>
                      <a:pt x="4216" y="6692"/>
                      <a:pt x="4365" y="6309"/>
                    </a:cubicBezTo>
                    <a:cubicBezTo>
                      <a:pt x="4402" y="6206"/>
                      <a:pt x="4423" y="6088"/>
                      <a:pt x="4548" y="6088"/>
                    </a:cubicBezTo>
                    <a:cubicBezTo>
                      <a:pt x="4566" y="6088"/>
                      <a:pt x="4587" y="6090"/>
                      <a:pt x="4610" y="6096"/>
                    </a:cubicBezTo>
                    <a:cubicBezTo>
                      <a:pt x="4972" y="6181"/>
                      <a:pt x="5323" y="6266"/>
                      <a:pt x="5685" y="6351"/>
                    </a:cubicBezTo>
                    <a:cubicBezTo>
                      <a:pt x="5875" y="6398"/>
                      <a:pt x="6065" y="6471"/>
                      <a:pt x="6247" y="6471"/>
                    </a:cubicBezTo>
                    <a:cubicBezTo>
                      <a:pt x="6269" y="6471"/>
                      <a:pt x="6291" y="6470"/>
                      <a:pt x="6313" y="6468"/>
                    </a:cubicBezTo>
                    <a:cubicBezTo>
                      <a:pt x="6930" y="6404"/>
                      <a:pt x="7122" y="5776"/>
                      <a:pt x="6717" y="5297"/>
                    </a:cubicBezTo>
                    <a:cubicBezTo>
                      <a:pt x="6324" y="4807"/>
                      <a:pt x="5919" y="4328"/>
                      <a:pt x="5525" y="3839"/>
                    </a:cubicBezTo>
                    <a:cubicBezTo>
                      <a:pt x="5483" y="3775"/>
                      <a:pt x="5461" y="3636"/>
                      <a:pt x="5494" y="3562"/>
                    </a:cubicBezTo>
                    <a:cubicBezTo>
                      <a:pt x="5632" y="3274"/>
                      <a:pt x="5802" y="2987"/>
                      <a:pt x="5951" y="2699"/>
                    </a:cubicBezTo>
                    <a:cubicBezTo>
                      <a:pt x="6090" y="2433"/>
                      <a:pt x="6303" y="2178"/>
                      <a:pt x="6303" y="1837"/>
                    </a:cubicBezTo>
                    <a:cubicBezTo>
                      <a:pt x="6260" y="1698"/>
                      <a:pt x="6249" y="1539"/>
                      <a:pt x="6164" y="1433"/>
                    </a:cubicBezTo>
                    <a:cubicBezTo>
                      <a:pt x="6024" y="1237"/>
                      <a:pt x="5834" y="1136"/>
                      <a:pt x="5613" y="1136"/>
                    </a:cubicBezTo>
                    <a:cubicBezTo>
                      <a:pt x="5449" y="1136"/>
                      <a:pt x="5268" y="1191"/>
                      <a:pt x="5078" y="1305"/>
                    </a:cubicBezTo>
                    <a:cubicBezTo>
                      <a:pt x="4791" y="1475"/>
                      <a:pt x="4514" y="1677"/>
                      <a:pt x="4248" y="1890"/>
                    </a:cubicBezTo>
                    <a:cubicBezTo>
                      <a:pt x="4182" y="1943"/>
                      <a:pt x="4129" y="1966"/>
                      <a:pt x="4082" y="1966"/>
                    </a:cubicBezTo>
                    <a:cubicBezTo>
                      <a:pt x="4014" y="1966"/>
                      <a:pt x="3959" y="1918"/>
                      <a:pt x="3897" y="1837"/>
                    </a:cubicBezTo>
                    <a:cubicBezTo>
                      <a:pt x="3588" y="1443"/>
                      <a:pt x="3289" y="1038"/>
                      <a:pt x="2970" y="645"/>
                    </a:cubicBezTo>
                    <a:cubicBezTo>
                      <a:pt x="2800" y="442"/>
                      <a:pt x="2608" y="251"/>
                      <a:pt x="2385" y="102"/>
                    </a:cubicBezTo>
                    <a:cubicBezTo>
                      <a:pt x="2285" y="31"/>
                      <a:pt x="2180" y="1"/>
                      <a:pt x="20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3" name="Google Shape;23;p2"/>
            <p:cNvSpPr/>
            <p:nvPr/>
          </p:nvSpPr>
          <p:spPr>
            <a:xfrm rot="1578068">
              <a:off x="676320" y="4076027"/>
              <a:ext cx="178079" cy="199705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398675" y="83325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436400" y="440878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784975" y="27374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" name="Google Shape;27;p2"/>
            <p:cNvSpPr/>
            <p:nvPr/>
          </p:nvSpPr>
          <p:spPr>
            <a:xfrm rot="2700000">
              <a:off x="229801" y="121536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8" name="Google Shape;28;p2"/>
          <p:cNvSpPr/>
          <p:nvPr/>
        </p:nvSpPr>
        <p:spPr>
          <a:xfrm>
            <a:off x="8468375" y="4168167"/>
            <a:ext cx="1203000" cy="1604000"/>
          </a:xfrm>
          <a:prstGeom prst="ellipse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</a:t>
            </a:r>
            <a:endParaRPr sz="1800"/>
          </a:p>
        </p:txBody>
      </p:sp>
      <p:sp>
        <p:nvSpPr>
          <p:cNvPr id="29" name="Google Shape;29;p2"/>
          <p:cNvSpPr/>
          <p:nvPr/>
        </p:nvSpPr>
        <p:spPr>
          <a:xfrm>
            <a:off x="4288345" y="6065800"/>
            <a:ext cx="743100" cy="9908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</a:t>
            </a:r>
            <a:endParaRPr sz="1800"/>
          </a:p>
        </p:txBody>
      </p:sp>
      <p:sp>
        <p:nvSpPr>
          <p:cNvPr id="30" name="Google Shape;30;p2"/>
          <p:cNvSpPr/>
          <p:nvPr/>
        </p:nvSpPr>
        <p:spPr>
          <a:xfrm>
            <a:off x="8317325" y="784700"/>
            <a:ext cx="743100" cy="9908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 </a:t>
            </a:r>
            <a:endParaRPr sz="1800"/>
          </a:p>
        </p:txBody>
      </p:sp>
      <p:sp>
        <p:nvSpPr>
          <p:cNvPr id="31" name="Google Shape;31;p2"/>
          <p:cNvSpPr/>
          <p:nvPr/>
        </p:nvSpPr>
        <p:spPr>
          <a:xfrm>
            <a:off x="8209478" y="1150611"/>
            <a:ext cx="258903" cy="387125"/>
          </a:xfrm>
          <a:custGeom>
            <a:avLst/>
            <a:gdLst/>
            <a:ahLst/>
            <a:cxnLst/>
            <a:rect l="l" t="t" r="r" b="b"/>
            <a:pathLst>
              <a:path w="7123" h="7988" extrusionOk="0">
                <a:moveTo>
                  <a:pt x="2074" y="1"/>
                </a:moveTo>
                <a:cubicBezTo>
                  <a:pt x="1911" y="1"/>
                  <a:pt x="1746" y="73"/>
                  <a:pt x="1597" y="176"/>
                </a:cubicBezTo>
                <a:cubicBezTo>
                  <a:pt x="1373" y="336"/>
                  <a:pt x="1257" y="602"/>
                  <a:pt x="1299" y="868"/>
                </a:cubicBezTo>
                <a:cubicBezTo>
                  <a:pt x="1406" y="1635"/>
                  <a:pt x="1533" y="2401"/>
                  <a:pt x="1671" y="3168"/>
                </a:cubicBezTo>
                <a:cubicBezTo>
                  <a:pt x="1704" y="3317"/>
                  <a:pt x="1671" y="3392"/>
                  <a:pt x="1544" y="3466"/>
                </a:cubicBezTo>
                <a:cubicBezTo>
                  <a:pt x="1171" y="3700"/>
                  <a:pt x="798" y="3924"/>
                  <a:pt x="436" y="4168"/>
                </a:cubicBezTo>
                <a:cubicBezTo>
                  <a:pt x="171" y="4350"/>
                  <a:pt x="0" y="4615"/>
                  <a:pt x="53" y="4956"/>
                </a:cubicBezTo>
                <a:cubicBezTo>
                  <a:pt x="107" y="5329"/>
                  <a:pt x="320" y="5585"/>
                  <a:pt x="713" y="5616"/>
                </a:cubicBezTo>
                <a:cubicBezTo>
                  <a:pt x="1065" y="5649"/>
                  <a:pt x="1416" y="5649"/>
                  <a:pt x="1768" y="5659"/>
                </a:cubicBezTo>
                <a:cubicBezTo>
                  <a:pt x="1980" y="5670"/>
                  <a:pt x="2044" y="5744"/>
                  <a:pt x="2076" y="5957"/>
                </a:cubicBezTo>
                <a:cubicBezTo>
                  <a:pt x="2130" y="6394"/>
                  <a:pt x="2193" y="6830"/>
                  <a:pt x="2279" y="7267"/>
                </a:cubicBezTo>
                <a:cubicBezTo>
                  <a:pt x="2342" y="7629"/>
                  <a:pt x="2715" y="7948"/>
                  <a:pt x="3045" y="7980"/>
                </a:cubicBezTo>
                <a:cubicBezTo>
                  <a:pt x="3096" y="7985"/>
                  <a:pt x="3144" y="7987"/>
                  <a:pt x="3190" y="7987"/>
                </a:cubicBezTo>
                <a:cubicBezTo>
                  <a:pt x="3528" y="7987"/>
                  <a:pt x="3738" y="7842"/>
                  <a:pt x="3907" y="7458"/>
                </a:cubicBezTo>
                <a:cubicBezTo>
                  <a:pt x="4077" y="7085"/>
                  <a:pt x="4216" y="6692"/>
                  <a:pt x="4365" y="6309"/>
                </a:cubicBezTo>
                <a:cubicBezTo>
                  <a:pt x="4402" y="6206"/>
                  <a:pt x="4423" y="6088"/>
                  <a:pt x="4548" y="6088"/>
                </a:cubicBezTo>
                <a:cubicBezTo>
                  <a:pt x="4566" y="6088"/>
                  <a:pt x="4587" y="6090"/>
                  <a:pt x="4610" y="6096"/>
                </a:cubicBezTo>
                <a:cubicBezTo>
                  <a:pt x="4972" y="6181"/>
                  <a:pt x="5323" y="6266"/>
                  <a:pt x="5685" y="6351"/>
                </a:cubicBezTo>
                <a:cubicBezTo>
                  <a:pt x="5875" y="6398"/>
                  <a:pt x="6065" y="6471"/>
                  <a:pt x="6247" y="6471"/>
                </a:cubicBezTo>
                <a:cubicBezTo>
                  <a:pt x="6269" y="6471"/>
                  <a:pt x="6291" y="6470"/>
                  <a:pt x="6313" y="6468"/>
                </a:cubicBezTo>
                <a:cubicBezTo>
                  <a:pt x="6930" y="6404"/>
                  <a:pt x="7122" y="5776"/>
                  <a:pt x="6717" y="5297"/>
                </a:cubicBezTo>
                <a:cubicBezTo>
                  <a:pt x="6324" y="4807"/>
                  <a:pt x="5919" y="4328"/>
                  <a:pt x="5525" y="3839"/>
                </a:cubicBezTo>
                <a:cubicBezTo>
                  <a:pt x="5483" y="3775"/>
                  <a:pt x="5461" y="3636"/>
                  <a:pt x="5494" y="3562"/>
                </a:cubicBezTo>
                <a:cubicBezTo>
                  <a:pt x="5632" y="3274"/>
                  <a:pt x="5802" y="2987"/>
                  <a:pt x="5951" y="2699"/>
                </a:cubicBezTo>
                <a:cubicBezTo>
                  <a:pt x="6090" y="2433"/>
                  <a:pt x="6303" y="2178"/>
                  <a:pt x="6303" y="1837"/>
                </a:cubicBezTo>
                <a:cubicBezTo>
                  <a:pt x="6260" y="1698"/>
                  <a:pt x="6249" y="1539"/>
                  <a:pt x="6164" y="1433"/>
                </a:cubicBezTo>
                <a:cubicBezTo>
                  <a:pt x="6024" y="1237"/>
                  <a:pt x="5834" y="1136"/>
                  <a:pt x="5613" y="1136"/>
                </a:cubicBezTo>
                <a:cubicBezTo>
                  <a:pt x="5449" y="1136"/>
                  <a:pt x="5268" y="1191"/>
                  <a:pt x="5078" y="1305"/>
                </a:cubicBezTo>
                <a:cubicBezTo>
                  <a:pt x="4791" y="1475"/>
                  <a:pt x="4514" y="1677"/>
                  <a:pt x="4248" y="1890"/>
                </a:cubicBezTo>
                <a:cubicBezTo>
                  <a:pt x="4182" y="1943"/>
                  <a:pt x="4129" y="1966"/>
                  <a:pt x="4082" y="1966"/>
                </a:cubicBezTo>
                <a:cubicBezTo>
                  <a:pt x="4014" y="1966"/>
                  <a:pt x="3959" y="1918"/>
                  <a:pt x="3897" y="1837"/>
                </a:cubicBezTo>
                <a:cubicBezTo>
                  <a:pt x="3588" y="1443"/>
                  <a:pt x="3289" y="1038"/>
                  <a:pt x="2970" y="645"/>
                </a:cubicBezTo>
                <a:cubicBezTo>
                  <a:pt x="2800" y="442"/>
                  <a:pt x="2608" y="251"/>
                  <a:pt x="2385" y="102"/>
                </a:cubicBezTo>
                <a:cubicBezTo>
                  <a:pt x="2285" y="31"/>
                  <a:pt x="2180" y="1"/>
                  <a:pt x="2074" y="1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981631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4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"/>
          <p:cNvSpPr txBox="1">
            <a:spLocks noGrp="1"/>
          </p:cNvSpPr>
          <p:nvPr>
            <p:ph type="title"/>
          </p:nvPr>
        </p:nvSpPr>
        <p:spPr>
          <a:xfrm>
            <a:off x="2015288" y="2885497"/>
            <a:ext cx="51135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title" idx="2" hasCustomPrompt="1"/>
          </p:nvPr>
        </p:nvSpPr>
        <p:spPr>
          <a:xfrm>
            <a:off x="5931900" y="1619067"/>
            <a:ext cx="11970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5" name="Google Shape;35;p3"/>
          <p:cNvSpPr txBox="1">
            <a:spLocks noGrp="1"/>
          </p:cNvSpPr>
          <p:nvPr>
            <p:ph type="subTitle" idx="1"/>
          </p:nvPr>
        </p:nvSpPr>
        <p:spPr>
          <a:xfrm>
            <a:off x="2391900" y="4706967"/>
            <a:ext cx="4360200" cy="4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6" name="Google Shape;36;p3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37" name="Google Shape;37;p3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" name="Google Shape;38;p3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" name="Google Shape;41;p3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" name="Google Shape;43;p3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" name="Google Shape;45;p3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" name="Google Shape;48;p3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" name="Google Shape;49;p3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40151666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>
            <a:spLocks noGrp="1"/>
          </p:cNvSpPr>
          <p:nvPr>
            <p:ph type="body" idx="1"/>
          </p:nvPr>
        </p:nvSpPr>
        <p:spPr>
          <a:xfrm>
            <a:off x="1398950" y="1958000"/>
            <a:ext cx="6346200" cy="294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400">
                <a:solidFill>
                  <a:srgbClr val="434343"/>
                </a:solidFill>
              </a:defRPr>
            </a:lvl1pPr>
            <a:lvl2pPr marL="914377" lvl="1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400">
                <a:solidFill>
                  <a:srgbClr val="434343"/>
                </a:solidFill>
              </a:defRPr>
            </a:lvl2pPr>
            <a:lvl3pPr marL="1371566" lvl="2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1828754" lvl="3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2285943" lvl="4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2743131" lvl="5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3200320" lvl="6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3657509" lvl="7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4114697" lvl="8" indent="-3047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52" name="Google Shape;52;p4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53" name="Google Shape;53;p4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" name="Google Shape;54;p4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" name="Google Shape;57;p4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" name="Google Shape;59;p4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" name="Google Shape;61;p4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" name="Google Shape;64;p4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" name="Google Shape;65;p4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6" name="Google Shape;66;p4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"/>
          <p:cNvSpPr/>
          <p:nvPr/>
        </p:nvSpPr>
        <p:spPr>
          <a:xfrm>
            <a:off x="111151" y="4427316"/>
            <a:ext cx="951888" cy="740168"/>
          </a:xfrm>
          <a:custGeom>
            <a:avLst/>
            <a:gdLst/>
            <a:ahLst/>
            <a:cxnLst/>
            <a:rect l="l" t="t" r="r" b="b"/>
            <a:pathLst>
              <a:path w="9625" h="5613" extrusionOk="0">
                <a:moveTo>
                  <a:pt x="5523" y="0"/>
                </a:moveTo>
                <a:cubicBezTo>
                  <a:pt x="5481" y="0"/>
                  <a:pt x="5439" y="2"/>
                  <a:pt x="5398" y="6"/>
                </a:cubicBezTo>
                <a:cubicBezTo>
                  <a:pt x="4962" y="38"/>
                  <a:pt x="4355" y="240"/>
                  <a:pt x="4046" y="581"/>
                </a:cubicBezTo>
                <a:cubicBezTo>
                  <a:pt x="3801" y="836"/>
                  <a:pt x="3822" y="1071"/>
                  <a:pt x="3801" y="1390"/>
                </a:cubicBezTo>
                <a:cubicBezTo>
                  <a:pt x="3429" y="1444"/>
                  <a:pt x="3077" y="1912"/>
                  <a:pt x="3120" y="2284"/>
                </a:cubicBezTo>
                <a:cubicBezTo>
                  <a:pt x="2805" y="2025"/>
                  <a:pt x="2386" y="1835"/>
                  <a:pt x="1966" y="1835"/>
                </a:cubicBezTo>
                <a:cubicBezTo>
                  <a:pt x="1817" y="1835"/>
                  <a:pt x="1668" y="1859"/>
                  <a:pt x="1523" y="1912"/>
                </a:cubicBezTo>
                <a:cubicBezTo>
                  <a:pt x="959" y="2114"/>
                  <a:pt x="767" y="2689"/>
                  <a:pt x="746" y="3232"/>
                </a:cubicBezTo>
                <a:cubicBezTo>
                  <a:pt x="320" y="3488"/>
                  <a:pt x="54" y="3743"/>
                  <a:pt x="32" y="4264"/>
                </a:cubicBezTo>
                <a:cubicBezTo>
                  <a:pt x="1" y="4903"/>
                  <a:pt x="416" y="5340"/>
                  <a:pt x="1065" y="5425"/>
                </a:cubicBezTo>
                <a:cubicBezTo>
                  <a:pt x="1145" y="5438"/>
                  <a:pt x="1237" y="5444"/>
                  <a:pt x="1331" y="5444"/>
                </a:cubicBezTo>
                <a:cubicBezTo>
                  <a:pt x="1474" y="5444"/>
                  <a:pt x="1624" y="5430"/>
                  <a:pt x="1747" y="5404"/>
                </a:cubicBezTo>
                <a:cubicBezTo>
                  <a:pt x="1875" y="5371"/>
                  <a:pt x="2024" y="5222"/>
                  <a:pt x="2151" y="5222"/>
                </a:cubicBezTo>
                <a:cubicBezTo>
                  <a:pt x="2225" y="5222"/>
                  <a:pt x="2300" y="5340"/>
                  <a:pt x="2374" y="5383"/>
                </a:cubicBezTo>
                <a:cubicBezTo>
                  <a:pt x="2535" y="5489"/>
                  <a:pt x="2779" y="5563"/>
                  <a:pt x="2971" y="5584"/>
                </a:cubicBezTo>
                <a:cubicBezTo>
                  <a:pt x="3098" y="5604"/>
                  <a:pt x="3220" y="5613"/>
                  <a:pt x="3339" y="5613"/>
                </a:cubicBezTo>
                <a:cubicBezTo>
                  <a:pt x="3946" y="5613"/>
                  <a:pt x="4452" y="5370"/>
                  <a:pt x="4951" y="4978"/>
                </a:cubicBezTo>
                <a:cubicBezTo>
                  <a:pt x="5154" y="5371"/>
                  <a:pt x="5409" y="5478"/>
                  <a:pt x="5877" y="5478"/>
                </a:cubicBezTo>
                <a:cubicBezTo>
                  <a:pt x="6250" y="5478"/>
                  <a:pt x="6846" y="5435"/>
                  <a:pt x="6974" y="4978"/>
                </a:cubicBezTo>
                <a:lnTo>
                  <a:pt x="6974" y="4978"/>
                </a:lnTo>
                <a:cubicBezTo>
                  <a:pt x="6942" y="5095"/>
                  <a:pt x="7485" y="5383"/>
                  <a:pt x="7570" y="5425"/>
                </a:cubicBezTo>
                <a:cubicBezTo>
                  <a:pt x="7726" y="5490"/>
                  <a:pt x="7879" y="5516"/>
                  <a:pt x="8037" y="5516"/>
                </a:cubicBezTo>
                <a:cubicBezTo>
                  <a:pt x="8138" y="5516"/>
                  <a:pt x="8240" y="5506"/>
                  <a:pt x="8347" y="5489"/>
                </a:cubicBezTo>
                <a:cubicBezTo>
                  <a:pt x="8698" y="5435"/>
                  <a:pt x="8986" y="5170"/>
                  <a:pt x="9135" y="4850"/>
                </a:cubicBezTo>
                <a:cubicBezTo>
                  <a:pt x="9209" y="4690"/>
                  <a:pt x="9252" y="4541"/>
                  <a:pt x="9242" y="4371"/>
                </a:cubicBezTo>
                <a:cubicBezTo>
                  <a:pt x="9231" y="4330"/>
                  <a:pt x="9051" y="3869"/>
                  <a:pt x="9011" y="3869"/>
                </a:cubicBezTo>
                <a:cubicBezTo>
                  <a:pt x="9010" y="3869"/>
                  <a:pt x="9008" y="3870"/>
                  <a:pt x="9007" y="3871"/>
                </a:cubicBezTo>
                <a:cubicBezTo>
                  <a:pt x="9529" y="3285"/>
                  <a:pt x="9625" y="2327"/>
                  <a:pt x="8954" y="1806"/>
                </a:cubicBezTo>
                <a:cubicBezTo>
                  <a:pt x="8632" y="1566"/>
                  <a:pt x="8272" y="1341"/>
                  <a:pt x="7894" y="1341"/>
                </a:cubicBezTo>
                <a:cubicBezTo>
                  <a:pt x="7736" y="1341"/>
                  <a:pt x="7574" y="1381"/>
                  <a:pt x="7410" y="1475"/>
                </a:cubicBezTo>
                <a:cubicBezTo>
                  <a:pt x="7309" y="656"/>
                  <a:pt x="6324" y="0"/>
                  <a:pt x="5523" y="0"/>
                </a:cubicBezTo>
                <a:close/>
              </a:path>
            </a:pathLst>
          </a:custGeom>
          <a:solidFill>
            <a:schemeClr val="dk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9" name="Google Shape;69;p4"/>
          <p:cNvSpPr/>
          <p:nvPr/>
        </p:nvSpPr>
        <p:spPr>
          <a:xfrm>
            <a:off x="7970925" y="1267333"/>
            <a:ext cx="1085952" cy="890704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719748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4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5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72" name="Google Shape;72;p5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" name="Google Shape;73;p5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" name="Google Shape;76;p5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" name="Google Shape;78;p5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" name="Google Shape;80;p5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" name="Google Shape;83;p5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" name="Google Shape;84;p5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5" name="Google Shape;85;p5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86" name="Google Shape;86;p5"/>
          <p:cNvSpPr txBox="1">
            <a:spLocks noGrp="1"/>
          </p:cNvSpPr>
          <p:nvPr>
            <p:ph type="subTitle" idx="1"/>
          </p:nvPr>
        </p:nvSpPr>
        <p:spPr>
          <a:xfrm>
            <a:off x="1677350" y="3378967"/>
            <a:ext cx="21345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 b="1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" name="Google Shape;87;p5"/>
          <p:cNvSpPr txBox="1">
            <a:spLocks noGrp="1"/>
          </p:cNvSpPr>
          <p:nvPr>
            <p:ph type="subTitle" idx="2"/>
          </p:nvPr>
        </p:nvSpPr>
        <p:spPr>
          <a:xfrm>
            <a:off x="5332150" y="3378967"/>
            <a:ext cx="21345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000" b="1"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subTitle" idx="3"/>
          </p:nvPr>
        </p:nvSpPr>
        <p:spPr>
          <a:xfrm>
            <a:off x="1677350" y="4171311"/>
            <a:ext cx="21345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subTitle" idx="4"/>
          </p:nvPr>
        </p:nvSpPr>
        <p:spPr>
          <a:xfrm>
            <a:off x="5332150" y="4171311"/>
            <a:ext cx="21345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28555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4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6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93" name="Google Shape;93;p6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" name="Google Shape;94;p6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" name="Google Shape;97;p6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" name="Google Shape;99;p6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" name="Google Shape;101;p6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" name="Google Shape;104;p6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" name="Google Shape;105;p6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06" name="Google Shape;106;p6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7" name="Google Shape;107;p6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05902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4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2052450" y="1140600"/>
            <a:ext cx="50391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body" idx="1"/>
          </p:nvPr>
        </p:nvSpPr>
        <p:spPr>
          <a:xfrm>
            <a:off x="1310850" y="2738733"/>
            <a:ext cx="6533100" cy="25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29209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AutoNum type="arabicPeriod"/>
              <a:defRPr sz="1400">
                <a:solidFill>
                  <a:srgbClr val="434343"/>
                </a:solidFill>
              </a:defRPr>
            </a:lvl1pPr>
            <a:lvl2pPr marL="914377" lvl="1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2pPr>
            <a:lvl3pPr marL="1371566" lvl="2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3pPr>
            <a:lvl4pPr marL="1828754" lvl="3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4pPr>
            <a:lvl5pPr marL="2285943" lvl="4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5pPr>
            <a:lvl6pPr marL="2743131" lvl="5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6pPr>
            <a:lvl7pPr marL="3200320" lvl="6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rabicPeriod"/>
              <a:defRPr>
                <a:solidFill>
                  <a:srgbClr val="434343"/>
                </a:solidFill>
              </a:defRPr>
            </a:lvl7pPr>
            <a:lvl8pPr marL="3657509" lvl="7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alphaLcPeriod"/>
              <a:defRPr>
                <a:solidFill>
                  <a:srgbClr val="434343"/>
                </a:solidFill>
              </a:defRPr>
            </a:lvl8pPr>
            <a:lvl9pPr marL="4114697" lvl="8" indent="-31749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111" name="Google Shape;111;p7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112" name="Google Shape;112;p7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" name="Google Shape;113;p7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" name="Google Shape;116;p7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" name="Google Shape;118;p7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" name="Google Shape;120;p7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2" name="Google Shape;122;p7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" name="Google Shape;123;p7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" name="Google Shape;124;p7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3847461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4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8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127" name="Google Shape;127;p8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" name="Google Shape;128;p8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" name="Google Shape;131;p8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" name="Google Shape;133;p8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" name="Google Shape;135;p8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" name="Google Shape;138;p8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" name="Google Shape;139;p8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40" name="Google Shape;140;p8"/>
          <p:cNvSpPr txBox="1">
            <a:spLocks noGrp="1"/>
          </p:cNvSpPr>
          <p:nvPr>
            <p:ph type="title"/>
          </p:nvPr>
        </p:nvSpPr>
        <p:spPr>
          <a:xfrm>
            <a:off x="1388100" y="1742800"/>
            <a:ext cx="63678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82995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4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"/>
          <p:cNvSpPr txBox="1">
            <a:spLocks noGrp="1"/>
          </p:cNvSpPr>
          <p:nvPr>
            <p:ph type="title"/>
          </p:nvPr>
        </p:nvSpPr>
        <p:spPr>
          <a:xfrm>
            <a:off x="773838" y="2719300"/>
            <a:ext cx="2551500" cy="211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3" name="Google Shape;143;p9"/>
          <p:cNvSpPr txBox="1">
            <a:spLocks noGrp="1"/>
          </p:cNvSpPr>
          <p:nvPr>
            <p:ph type="subTitle" idx="1"/>
          </p:nvPr>
        </p:nvSpPr>
        <p:spPr>
          <a:xfrm>
            <a:off x="3632025" y="2510133"/>
            <a:ext cx="4797000" cy="253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4" name="Google Shape;144;p9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145" name="Google Shape;145;p9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" name="Google Shape;146;p9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49;p9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" name="Google Shape;151;p9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" name="Google Shape;153;p9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" name="Google Shape;156;p9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7" name="Google Shape;157;p9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0014238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4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0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160" name="Google Shape;160;p10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" name="Google Shape;161;p10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" name="Google Shape;162;p10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" name="Google Shape;163;p10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4" name="Google Shape;164;p10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" name="Google Shape;165;p10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" name="Google Shape;166;p10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" name="Google Shape;167;p10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" name="Google Shape;168;p10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" name="Google Shape;169;p10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" name="Google Shape;170;p10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1" name="Google Shape;171;p10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" name="Google Shape;172;p10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73" name="Google Shape;173;p10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74" name="Google Shape;174;p10"/>
          <p:cNvSpPr txBox="1">
            <a:spLocks noGrp="1"/>
          </p:cNvSpPr>
          <p:nvPr>
            <p:ph type="title"/>
          </p:nvPr>
        </p:nvSpPr>
        <p:spPr>
          <a:xfrm>
            <a:off x="719950" y="482400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0906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4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1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177" name="Google Shape;177;p11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8" name="Google Shape;178;p11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" name="Google Shape;181;p11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" name="Google Shape;183;p11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" name="Google Shape;185;p11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" name="Google Shape;188;p11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" name="Google Shape;189;p11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90" name="Google Shape;190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2077967"/>
            <a:ext cx="6576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91" name="Google Shape;191;p11"/>
          <p:cNvSpPr txBox="1">
            <a:spLocks noGrp="1"/>
          </p:cNvSpPr>
          <p:nvPr>
            <p:ph type="subTitle" idx="1"/>
          </p:nvPr>
        </p:nvSpPr>
        <p:spPr>
          <a:xfrm>
            <a:off x="1283950" y="4040884"/>
            <a:ext cx="65760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51739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0651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accent4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13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195" name="Google Shape;195;p13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6" name="Google Shape;196;p13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9" name="Google Shape;199;p13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1" name="Google Shape;201;p13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3" name="Google Shape;203;p13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6" name="Google Shape;206;p13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7" name="Google Shape;207;p13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08" name="Google Shape;208;p13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9" name="Google Shape;209;p13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13"/>
          <p:cNvSpPr/>
          <p:nvPr/>
        </p:nvSpPr>
        <p:spPr>
          <a:xfrm>
            <a:off x="-130974" y="1838167"/>
            <a:ext cx="951905" cy="780732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/>
          </a:p>
        </p:txBody>
      </p:sp>
      <p:sp>
        <p:nvSpPr>
          <p:cNvPr id="211" name="Google Shape;211;p13"/>
          <p:cNvSpPr/>
          <p:nvPr/>
        </p:nvSpPr>
        <p:spPr>
          <a:xfrm>
            <a:off x="8523550" y="4295967"/>
            <a:ext cx="1169750" cy="909605"/>
          </a:xfrm>
          <a:custGeom>
            <a:avLst/>
            <a:gdLst/>
            <a:ahLst/>
            <a:cxnLst/>
            <a:rect l="l" t="t" r="r" b="b"/>
            <a:pathLst>
              <a:path w="9625" h="5613" extrusionOk="0">
                <a:moveTo>
                  <a:pt x="5523" y="0"/>
                </a:moveTo>
                <a:cubicBezTo>
                  <a:pt x="5481" y="0"/>
                  <a:pt x="5439" y="2"/>
                  <a:pt x="5398" y="6"/>
                </a:cubicBezTo>
                <a:cubicBezTo>
                  <a:pt x="4962" y="38"/>
                  <a:pt x="4355" y="240"/>
                  <a:pt x="4046" y="581"/>
                </a:cubicBezTo>
                <a:cubicBezTo>
                  <a:pt x="3801" y="836"/>
                  <a:pt x="3822" y="1071"/>
                  <a:pt x="3801" y="1390"/>
                </a:cubicBezTo>
                <a:cubicBezTo>
                  <a:pt x="3429" y="1444"/>
                  <a:pt x="3077" y="1912"/>
                  <a:pt x="3120" y="2284"/>
                </a:cubicBezTo>
                <a:cubicBezTo>
                  <a:pt x="2805" y="2025"/>
                  <a:pt x="2386" y="1835"/>
                  <a:pt x="1966" y="1835"/>
                </a:cubicBezTo>
                <a:cubicBezTo>
                  <a:pt x="1817" y="1835"/>
                  <a:pt x="1668" y="1859"/>
                  <a:pt x="1523" y="1912"/>
                </a:cubicBezTo>
                <a:cubicBezTo>
                  <a:pt x="959" y="2114"/>
                  <a:pt x="767" y="2689"/>
                  <a:pt x="746" y="3232"/>
                </a:cubicBezTo>
                <a:cubicBezTo>
                  <a:pt x="320" y="3488"/>
                  <a:pt x="54" y="3743"/>
                  <a:pt x="32" y="4264"/>
                </a:cubicBezTo>
                <a:cubicBezTo>
                  <a:pt x="1" y="4903"/>
                  <a:pt x="416" y="5340"/>
                  <a:pt x="1065" y="5425"/>
                </a:cubicBezTo>
                <a:cubicBezTo>
                  <a:pt x="1145" y="5438"/>
                  <a:pt x="1237" y="5444"/>
                  <a:pt x="1331" y="5444"/>
                </a:cubicBezTo>
                <a:cubicBezTo>
                  <a:pt x="1474" y="5444"/>
                  <a:pt x="1624" y="5430"/>
                  <a:pt x="1747" y="5404"/>
                </a:cubicBezTo>
                <a:cubicBezTo>
                  <a:pt x="1875" y="5371"/>
                  <a:pt x="2024" y="5222"/>
                  <a:pt x="2151" y="5222"/>
                </a:cubicBezTo>
                <a:cubicBezTo>
                  <a:pt x="2225" y="5222"/>
                  <a:pt x="2300" y="5340"/>
                  <a:pt x="2374" y="5383"/>
                </a:cubicBezTo>
                <a:cubicBezTo>
                  <a:pt x="2535" y="5489"/>
                  <a:pt x="2779" y="5563"/>
                  <a:pt x="2971" y="5584"/>
                </a:cubicBezTo>
                <a:cubicBezTo>
                  <a:pt x="3098" y="5604"/>
                  <a:pt x="3220" y="5613"/>
                  <a:pt x="3339" y="5613"/>
                </a:cubicBezTo>
                <a:cubicBezTo>
                  <a:pt x="3946" y="5613"/>
                  <a:pt x="4452" y="5370"/>
                  <a:pt x="4951" y="4978"/>
                </a:cubicBezTo>
                <a:cubicBezTo>
                  <a:pt x="5154" y="5371"/>
                  <a:pt x="5409" y="5478"/>
                  <a:pt x="5877" y="5478"/>
                </a:cubicBezTo>
                <a:cubicBezTo>
                  <a:pt x="6250" y="5478"/>
                  <a:pt x="6846" y="5435"/>
                  <a:pt x="6974" y="4978"/>
                </a:cubicBezTo>
                <a:lnTo>
                  <a:pt x="6974" y="4978"/>
                </a:lnTo>
                <a:cubicBezTo>
                  <a:pt x="6942" y="5095"/>
                  <a:pt x="7485" y="5383"/>
                  <a:pt x="7570" y="5425"/>
                </a:cubicBezTo>
                <a:cubicBezTo>
                  <a:pt x="7726" y="5490"/>
                  <a:pt x="7879" y="5516"/>
                  <a:pt x="8037" y="5516"/>
                </a:cubicBezTo>
                <a:cubicBezTo>
                  <a:pt x="8138" y="5516"/>
                  <a:pt x="8240" y="5506"/>
                  <a:pt x="8347" y="5489"/>
                </a:cubicBezTo>
                <a:cubicBezTo>
                  <a:pt x="8698" y="5435"/>
                  <a:pt x="8986" y="5170"/>
                  <a:pt x="9135" y="4850"/>
                </a:cubicBezTo>
                <a:cubicBezTo>
                  <a:pt x="9209" y="4690"/>
                  <a:pt x="9252" y="4541"/>
                  <a:pt x="9242" y="4371"/>
                </a:cubicBezTo>
                <a:cubicBezTo>
                  <a:pt x="9231" y="4330"/>
                  <a:pt x="9051" y="3869"/>
                  <a:pt x="9011" y="3869"/>
                </a:cubicBezTo>
                <a:cubicBezTo>
                  <a:pt x="9010" y="3869"/>
                  <a:pt x="9008" y="3870"/>
                  <a:pt x="9007" y="3871"/>
                </a:cubicBezTo>
                <a:cubicBezTo>
                  <a:pt x="9529" y="3285"/>
                  <a:pt x="9625" y="2327"/>
                  <a:pt x="8954" y="1806"/>
                </a:cubicBezTo>
                <a:cubicBezTo>
                  <a:pt x="8632" y="1566"/>
                  <a:pt x="8272" y="1341"/>
                  <a:pt x="7894" y="1341"/>
                </a:cubicBezTo>
                <a:cubicBezTo>
                  <a:pt x="7736" y="1341"/>
                  <a:pt x="7574" y="1381"/>
                  <a:pt x="7410" y="1475"/>
                </a:cubicBezTo>
                <a:cubicBezTo>
                  <a:pt x="7309" y="656"/>
                  <a:pt x="6324" y="0"/>
                  <a:pt x="5523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/>
          </a:p>
        </p:txBody>
      </p:sp>
    </p:spTree>
    <p:extLst>
      <p:ext uri="{BB962C8B-B14F-4D97-AF65-F5344CB8AC3E}">
        <p14:creationId xmlns:p14="http://schemas.microsoft.com/office/powerpoint/2010/main" val="32099545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accent4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4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214" name="Google Shape;214;p14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5" name="Google Shape;215;p14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8" name="Google Shape;218;p14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0" name="Google Shape;220;p14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1" name="Google Shape;221;p14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2" name="Google Shape;222;p14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3" name="Google Shape;223;p14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4" name="Google Shape;224;p14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5" name="Google Shape;225;p14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6" name="Google Shape;226;p14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27" name="Google Shape;227;p14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8" name="Google Shape;228;p14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4"/>
          <p:cNvSpPr/>
          <p:nvPr/>
        </p:nvSpPr>
        <p:spPr>
          <a:xfrm>
            <a:off x="-553250" y="4835300"/>
            <a:ext cx="1169750" cy="909605"/>
          </a:xfrm>
          <a:custGeom>
            <a:avLst/>
            <a:gdLst/>
            <a:ahLst/>
            <a:cxnLst/>
            <a:rect l="l" t="t" r="r" b="b"/>
            <a:pathLst>
              <a:path w="9625" h="5613" extrusionOk="0">
                <a:moveTo>
                  <a:pt x="5523" y="0"/>
                </a:moveTo>
                <a:cubicBezTo>
                  <a:pt x="5481" y="0"/>
                  <a:pt x="5439" y="2"/>
                  <a:pt x="5398" y="6"/>
                </a:cubicBezTo>
                <a:cubicBezTo>
                  <a:pt x="4962" y="38"/>
                  <a:pt x="4355" y="240"/>
                  <a:pt x="4046" y="581"/>
                </a:cubicBezTo>
                <a:cubicBezTo>
                  <a:pt x="3801" y="836"/>
                  <a:pt x="3822" y="1071"/>
                  <a:pt x="3801" y="1390"/>
                </a:cubicBezTo>
                <a:cubicBezTo>
                  <a:pt x="3429" y="1444"/>
                  <a:pt x="3077" y="1912"/>
                  <a:pt x="3120" y="2284"/>
                </a:cubicBezTo>
                <a:cubicBezTo>
                  <a:pt x="2805" y="2025"/>
                  <a:pt x="2386" y="1835"/>
                  <a:pt x="1966" y="1835"/>
                </a:cubicBezTo>
                <a:cubicBezTo>
                  <a:pt x="1817" y="1835"/>
                  <a:pt x="1668" y="1859"/>
                  <a:pt x="1523" y="1912"/>
                </a:cubicBezTo>
                <a:cubicBezTo>
                  <a:pt x="959" y="2114"/>
                  <a:pt x="767" y="2689"/>
                  <a:pt x="746" y="3232"/>
                </a:cubicBezTo>
                <a:cubicBezTo>
                  <a:pt x="320" y="3488"/>
                  <a:pt x="54" y="3743"/>
                  <a:pt x="32" y="4264"/>
                </a:cubicBezTo>
                <a:cubicBezTo>
                  <a:pt x="1" y="4903"/>
                  <a:pt x="416" y="5340"/>
                  <a:pt x="1065" y="5425"/>
                </a:cubicBezTo>
                <a:cubicBezTo>
                  <a:pt x="1145" y="5438"/>
                  <a:pt x="1237" y="5444"/>
                  <a:pt x="1331" y="5444"/>
                </a:cubicBezTo>
                <a:cubicBezTo>
                  <a:pt x="1474" y="5444"/>
                  <a:pt x="1624" y="5430"/>
                  <a:pt x="1747" y="5404"/>
                </a:cubicBezTo>
                <a:cubicBezTo>
                  <a:pt x="1875" y="5371"/>
                  <a:pt x="2024" y="5222"/>
                  <a:pt x="2151" y="5222"/>
                </a:cubicBezTo>
                <a:cubicBezTo>
                  <a:pt x="2225" y="5222"/>
                  <a:pt x="2300" y="5340"/>
                  <a:pt x="2374" y="5383"/>
                </a:cubicBezTo>
                <a:cubicBezTo>
                  <a:pt x="2535" y="5489"/>
                  <a:pt x="2779" y="5563"/>
                  <a:pt x="2971" y="5584"/>
                </a:cubicBezTo>
                <a:cubicBezTo>
                  <a:pt x="3098" y="5604"/>
                  <a:pt x="3220" y="5613"/>
                  <a:pt x="3339" y="5613"/>
                </a:cubicBezTo>
                <a:cubicBezTo>
                  <a:pt x="3946" y="5613"/>
                  <a:pt x="4452" y="5370"/>
                  <a:pt x="4951" y="4978"/>
                </a:cubicBezTo>
                <a:cubicBezTo>
                  <a:pt x="5154" y="5371"/>
                  <a:pt x="5409" y="5478"/>
                  <a:pt x="5877" y="5478"/>
                </a:cubicBezTo>
                <a:cubicBezTo>
                  <a:pt x="6250" y="5478"/>
                  <a:pt x="6846" y="5435"/>
                  <a:pt x="6974" y="4978"/>
                </a:cubicBezTo>
                <a:lnTo>
                  <a:pt x="6974" y="4978"/>
                </a:lnTo>
                <a:cubicBezTo>
                  <a:pt x="6942" y="5095"/>
                  <a:pt x="7485" y="5383"/>
                  <a:pt x="7570" y="5425"/>
                </a:cubicBezTo>
                <a:cubicBezTo>
                  <a:pt x="7726" y="5490"/>
                  <a:pt x="7879" y="5516"/>
                  <a:pt x="8037" y="5516"/>
                </a:cubicBezTo>
                <a:cubicBezTo>
                  <a:pt x="8138" y="5516"/>
                  <a:pt x="8240" y="5506"/>
                  <a:pt x="8347" y="5489"/>
                </a:cubicBezTo>
                <a:cubicBezTo>
                  <a:pt x="8698" y="5435"/>
                  <a:pt x="8986" y="5170"/>
                  <a:pt x="9135" y="4850"/>
                </a:cubicBezTo>
                <a:cubicBezTo>
                  <a:pt x="9209" y="4690"/>
                  <a:pt x="9252" y="4541"/>
                  <a:pt x="9242" y="4371"/>
                </a:cubicBezTo>
                <a:cubicBezTo>
                  <a:pt x="9231" y="4330"/>
                  <a:pt x="9051" y="3869"/>
                  <a:pt x="9011" y="3869"/>
                </a:cubicBezTo>
                <a:cubicBezTo>
                  <a:pt x="9010" y="3869"/>
                  <a:pt x="9008" y="3870"/>
                  <a:pt x="9007" y="3871"/>
                </a:cubicBezTo>
                <a:cubicBezTo>
                  <a:pt x="9529" y="3285"/>
                  <a:pt x="9625" y="2327"/>
                  <a:pt x="8954" y="1806"/>
                </a:cubicBezTo>
                <a:cubicBezTo>
                  <a:pt x="8632" y="1566"/>
                  <a:pt x="8272" y="1341"/>
                  <a:pt x="7894" y="1341"/>
                </a:cubicBezTo>
                <a:cubicBezTo>
                  <a:pt x="7736" y="1341"/>
                  <a:pt x="7574" y="1381"/>
                  <a:pt x="7410" y="1475"/>
                </a:cubicBezTo>
                <a:cubicBezTo>
                  <a:pt x="7309" y="656"/>
                  <a:pt x="6324" y="0"/>
                  <a:pt x="5523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0" name="Google Shape;230;p14"/>
          <p:cNvSpPr/>
          <p:nvPr/>
        </p:nvSpPr>
        <p:spPr>
          <a:xfrm>
            <a:off x="8510578" y="2925827"/>
            <a:ext cx="844193" cy="692404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074403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4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5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233" name="Google Shape;233;p15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4" name="Google Shape;234;p15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7" name="Google Shape;237;p15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9" name="Google Shape;239;p15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1" name="Google Shape;241;p15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2" name="Google Shape;242;p15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3" name="Google Shape;243;p15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4" name="Google Shape;244;p15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5" name="Google Shape;245;p15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46" name="Google Shape;246;p15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7" name="Google Shape;247;p15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5"/>
          <p:cNvSpPr/>
          <p:nvPr/>
        </p:nvSpPr>
        <p:spPr>
          <a:xfrm flipH="1">
            <a:off x="8215868" y="4235839"/>
            <a:ext cx="844209" cy="656459"/>
          </a:xfrm>
          <a:custGeom>
            <a:avLst/>
            <a:gdLst/>
            <a:ahLst/>
            <a:cxnLst/>
            <a:rect l="l" t="t" r="r" b="b"/>
            <a:pathLst>
              <a:path w="9625" h="5613" extrusionOk="0">
                <a:moveTo>
                  <a:pt x="5523" y="0"/>
                </a:moveTo>
                <a:cubicBezTo>
                  <a:pt x="5481" y="0"/>
                  <a:pt x="5439" y="2"/>
                  <a:pt x="5398" y="6"/>
                </a:cubicBezTo>
                <a:cubicBezTo>
                  <a:pt x="4962" y="38"/>
                  <a:pt x="4355" y="240"/>
                  <a:pt x="4046" y="581"/>
                </a:cubicBezTo>
                <a:cubicBezTo>
                  <a:pt x="3801" y="836"/>
                  <a:pt x="3822" y="1071"/>
                  <a:pt x="3801" y="1390"/>
                </a:cubicBezTo>
                <a:cubicBezTo>
                  <a:pt x="3429" y="1444"/>
                  <a:pt x="3077" y="1912"/>
                  <a:pt x="3120" y="2284"/>
                </a:cubicBezTo>
                <a:cubicBezTo>
                  <a:pt x="2805" y="2025"/>
                  <a:pt x="2386" y="1835"/>
                  <a:pt x="1966" y="1835"/>
                </a:cubicBezTo>
                <a:cubicBezTo>
                  <a:pt x="1817" y="1835"/>
                  <a:pt x="1668" y="1859"/>
                  <a:pt x="1523" y="1912"/>
                </a:cubicBezTo>
                <a:cubicBezTo>
                  <a:pt x="959" y="2114"/>
                  <a:pt x="767" y="2689"/>
                  <a:pt x="746" y="3232"/>
                </a:cubicBezTo>
                <a:cubicBezTo>
                  <a:pt x="320" y="3488"/>
                  <a:pt x="54" y="3743"/>
                  <a:pt x="32" y="4264"/>
                </a:cubicBezTo>
                <a:cubicBezTo>
                  <a:pt x="1" y="4903"/>
                  <a:pt x="416" y="5340"/>
                  <a:pt x="1065" y="5425"/>
                </a:cubicBezTo>
                <a:cubicBezTo>
                  <a:pt x="1145" y="5438"/>
                  <a:pt x="1237" y="5444"/>
                  <a:pt x="1331" y="5444"/>
                </a:cubicBezTo>
                <a:cubicBezTo>
                  <a:pt x="1474" y="5444"/>
                  <a:pt x="1624" y="5430"/>
                  <a:pt x="1747" y="5404"/>
                </a:cubicBezTo>
                <a:cubicBezTo>
                  <a:pt x="1875" y="5371"/>
                  <a:pt x="2024" y="5222"/>
                  <a:pt x="2151" y="5222"/>
                </a:cubicBezTo>
                <a:cubicBezTo>
                  <a:pt x="2225" y="5222"/>
                  <a:pt x="2300" y="5340"/>
                  <a:pt x="2374" y="5383"/>
                </a:cubicBezTo>
                <a:cubicBezTo>
                  <a:pt x="2535" y="5489"/>
                  <a:pt x="2779" y="5563"/>
                  <a:pt x="2971" y="5584"/>
                </a:cubicBezTo>
                <a:cubicBezTo>
                  <a:pt x="3098" y="5604"/>
                  <a:pt x="3220" y="5613"/>
                  <a:pt x="3339" y="5613"/>
                </a:cubicBezTo>
                <a:cubicBezTo>
                  <a:pt x="3946" y="5613"/>
                  <a:pt x="4452" y="5370"/>
                  <a:pt x="4951" y="4978"/>
                </a:cubicBezTo>
                <a:cubicBezTo>
                  <a:pt x="5154" y="5371"/>
                  <a:pt x="5409" y="5478"/>
                  <a:pt x="5877" y="5478"/>
                </a:cubicBezTo>
                <a:cubicBezTo>
                  <a:pt x="6250" y="5478"/>
                  <a:pt x="6846" y="5435"/>
                  <a:pt x="6974" y="4978"/>
                </a:cubicBezTo>
                <a:lnTo>
                  <a:pt x="6974" y="4978"/>
                </a:lnTo>
                <a:cubicBezTo>
                  <a:pt x="6942" y="5095"/>
                  <a:pt x="7485" y="5383"/>
                  <a:pt x="7570" y="5425"/>
                </a:cubicBezTo>
                <a:cubicBezTo>
                  <a:pt x="7726" y="5490"/>
                  <a:pt x="7879" y="5516"/>
                  <a:pt x="8037" y="5516"/>
                </a:cubicBezTo>
                <a:cubicBezTo>
                  <a:pt x="8138" y="5516"/>
                  <a:pt x="8240" y="5506"/>
                  <a:pt x="8347" y="5489"/>
                </a:cubicBezTo>
                <a:cubicBezTo>
                  <a:pt x="8698" y="5435"/>
                  <a:pt x="8986" y="5170"/>
                  <a:pt x="9135" y="4850"/>
                </a:cubicBezTo>
                <a:cubicBezTo>
                  <a:pt x="9209" y="4690"/>
                  <a:pt x="9252" y="4541"/>
                  <a:pt x="9242" y="4371"/>
                </a:cubicBezTo>
                <a:cubicBezTo>
                  <a:pt x="9231" y="4330"/>
                  <a:pt x="9051" y="3869"/>
                  <a:pt x="9011" y="3869"/>
                </a:cubicBezTo>
                <a:cubicBezTo>
                  <a:pt x="9010" y="3869"/>
                  <a:pt x="9008" y="3870"/>
                  <a:pt x="9007" y="3871"/>
                </a:cubicBezTo>
                <a:cubicBezTo>
                  <a:pt x="9529" y="3285"/>
                  <a:pt x="9625" y="2327"/>
                  <a:pt x="8954" y="1806"/>
                </a:cubicBezTo>
                <a:cubicBezTo>
                  <a:pt x="8632" y="1566"/>
                  <a:pt x="8272" y="1341"/>
                  <a:pt x="7894" y="1341"/>
                </a:cubicBezTo>
                <a:cubicBezTo>
                  <a:pt x="7736" y="1341"/>
                  <a:pt x="7574" y="1381"/>
                  <a:pt x="7410" y="1475"/>
                </a:cubicBezTo>
                <a:cubicBezTo>
                  <a:pt x="7309" y="656"/>
                  <a:pt x="6324" y="0"/>
                  <a:pt x="5523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49" name="Google Shape;249;p15"/>
          <p:cNvSpPr/>
          <p:nvPr/>
        </p:nvSpPr>
        <p:spPr>
          <a:xfrm>
            <a:off x="43828" y="3082794"/>
            <a:ext cx="844193" cy="692404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4394926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4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16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252" name="Google Shape;252;p16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3" name="Google Shape;253;p16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6" name="Google Shape;256;p16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8" name="Google Shape;258;p16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0" name="Google Shape;260;p16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3" name="Google Shape;263;p16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4" name="Google Shape;264;p16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65" name="Google Shape;265;p16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66" name="Google Shape;266;p16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6"/>
          <p:cNvSpPr/>
          <p:nvPr/>
        </p:nvSpPr>
        <p:spPr>
          <a:xfrm>
            <a:off x="40000" y="4737700"/>
            <a:ext cx="902486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268" name="Google Shape;268;p16"/>
          <p:cNvGrpSpPr/>
          <p:nvPr/>
        </p:nvGrpSpPr>
        <p:grpSpPr>
          <a:xfrm>
            <a:off x="8298741" y="2528619"/>
            <a:ext cx="1381312" cy="2153829"/>
            <a:chOff x="7047590" y="2619239"/>
            <a:chExt cx="1381312" cy="1615372"/>
          </a:xfrm>
        </p:grpSpPr>
        <p:grpSp>
          <p:nvGrpSpPr>
            <p:cNvPr id="269" name="Google Shape;269;p16"/>
            <p:cNvGrpSpPr/>
            <p:nvPr/>
          </p:nvGrpSpPr>
          <p:grpSpPr>
            <a:xfrm>
              <a:off x="7047590" y="2619239"/>
              <a:ext cx="1381312" cy="1615372"/>
              <a:chOff x="6639689" y="1944439"/>
              <a:chExt cx="2047906" cy="2394918"/>
            </a:xfrm>
          </p:grpSpPr>
          <p:sp>
            <p:nvSpPr>
              <p:cNvPr id="270" name="Google Shape;270;p16"/>
              <p:cNvSpPr/>
              <p:nvPr/>
            </p:nvSpPr>
            <p:spPr>
              <a:xfrm>
                <a:off x="7739027" y="1944439"/>
                <a:ext cx="503881" cy="494144"/>
              </a:xfrm>
              <a:custGeom>
                <a:avLst/>
                <a:gdLst/>
                <a:ahLst/>
                <a:cxnLst/>
                <a:rect l="l" t="t" r="r" b="b"/>
                <a:pathLst>
                  <a:path w="4652" h="4562" extrusionOk="0">
                    <a:moveTo>
                      <a:pt x="2006" y="0"/>
                    </a:moveTo>
                    <a:cubicBezTo>
                      <a:pt x="1938" y="0"/>
                      <a:pt x="1866" y="8"/>
                      <a:pt x="1791" y="24"/>
                    </a:cubicBezTo>
                    <a:cubicBezTo>
                      <a:pt x="800" y="237"/>
                      <a:pt x="1" y="1936"/>
                      <a:pt x="41" y="2835"/>
                    </a:cubicBezTo>
                    <a:cubicBezTo>
                      <a:pt x="67" y="2834"/>
                      <a:pt x="93" y="2834"/>
                      <a:pt x="119" y="2834"/>
                    </a:cubicBezTo>
                    <a:cubicBezTo>
                      <a:pt x="900" y="2834"/>
                      <a:pt x="1350" y="3267"/>
                      <a:pt x="1791" y="3502"/>
                    </a:cubicBezTo>
                    <a:cubicBezTo>
                      <a:pt x="2100" y="3671"/>
                      <a:pt x="3460" y="4561"/>
                      <a:pt x="3915" y="4561"/>
                    </a:cubicBezTo>
                    <a:cubicBezTo>
                      <a:pt x="3951" y="4561"/>
                      <a:pt x="3981" y="4556"/>
                      <a:pt x="4004" y="4544"/>
                    </a:cubicBezTo>
                    <a:cubicBezTo>
                      <a:pt x="4651" y="4220"/>
                      <a:pt x="3620" y="2269"/>
                      <a:pt x="3499" y="1966"/>
                    </a:cubicBezTo>
                    <a:cubicBezTo>
                      <a:pt x="3190" y="1226"/>
                      <a:pt x="2863" y="0"/>
                      <a:pt x="20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1" name="Google Shape;271;p16"/>
              <p:cNvSpPr/>
              <p:nvPr/>
            </p:nvSpPr>
            <p:spPr>
              <a:xfrm>
                <a:off x="7816793" y="2100193"/>
                <a:ext cx="252049" cy="247614"/>
              </a:xfrm>
              <a:custGeom>
                <a:avLst/>
                <a:gdLst/>
                <a:ahLst/>
                <a:cxnLst/>
                <a:rect l="l" t="t" r="r" b="b"/>
                <a:pathLst>
                  <a:path w="2327" h="2286" extrusionOk="0">
                    <a:moveTo>
                      <a:pt x="1007" y="0"/>
                    </a:moveTo>
                    <a:cubicBezTo>
                      <a:pt x="973" y="0"/>
                      <a:pt x="938" y="4"/>
                      <a:pt x="900" y="12"/>
                    </a:cubicBezTo>
                    <a:cubicBezTo>
                      <a:pt x="405" y="123"/>
                      <a:pt x="1" y="972"/>
                      <a:pt x="21" y="1417"/>
                    </a:cubicBezTo>
                    <a:cubicBezTo>
                      <a:pt x="30" y="1417"/>
                      <a:pt x="39" y="1417"/>
                      <a:pt x="47" y="1417"/>
                    </a:cubicBezTo>
                    <a:cubicBezTo>
                      <a:pt x="445" y="1417"/>
                      <a:pt x="673" y="1632"/>
                      <a:pt x="891" y="1751"/>
                    </a:cubicBezTo>
                    <a:cubicBezTo>
                      <a:pt x="1050" y="1835"/>
                      <a:pt x="1732" y="2286"/>
                      <a:pt x="1959" y="2286"/>
                    </a:cubicBezTo>
                    <a:cubicBezTo>
                      <a:pt x="1976" y="2286"/>
                      <a:pt x="1991" y="2283"/>
                      <a:pt x="2003" y="2277"/>
                    </a:cubicBezTo>
                    <a:cubicBezTo>
                      <a:pt x="2326" y="2115"/>
                      <a:pt x="1810" y="1134"/>
                      <a:pt x="1750" y="983"/>
                    </a:cubicBezTo>
                    <a:cubicBezTo>
                      <a:pt x="1600" y="617"/>
                      <a:pt x="1432" y="0"/>
                      <a:pt x="1007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2" name="Google Shape;272;p16"/>
              <p:cNvSpPr/>
              <p:nvPr/>
            </p:nvSpPr>
            <p:spPr>
              <a:xfrm>
                <a:off x="6639689" y="2416574"/>
                <a:ext cx="444633" cy="539854"/>
              </a:xfrm>
              <a:custGeom>
                <a:avLst/>
                <a:gdLst/>
                <a:ahLst/>
                <a:cxnLst/>
                <a:rect l="l" t="t" r="r" b="b"/>
                <a:pathLst>
                  <a:path w="4105" h="4984" extrusionOk="0">
                    <a:moveTo>
                      <a:pt x="1708" y="1"/>
                    </a:moveTo>
                    <a:cubicBezTo>
                      <a:pt x="1394" y="1"/>
                      <a:pt x="1106" y="62"/>
                      <a:pt x="880" y="205"/>
                    </a:cubicBezTo>
                    <a:cubicBezTo>
                      <a:pt x="0" y="761"/>
                      <a:pt x="708" y="1985"/>
                      <a:pt x="1031" y="2783"/>
                    </a:cubicBezTo>
                    <a:cubicBezTo>
                      <a:pt x="1157" y="3071"/>
                      <a:pt x="1737" y="4983"/>
                      <a:pt x="2384" y="4983"/>
                    </a:cubicBezTo>
                    <a:cubicBezTo>
                      <a:pt x="2419" y="4983"/>
                      <a:pt x="2453" y="4978"/>
                      <a:pt x="2487" y="4967"/>
                    </a:cubicBezTo>
                    <a:cubicBezTo>
                      <a:pt x="2831" y="4866"/>
                      <a:pt x="3215" y="3036"/>
                      <a:pt x="3327" y="2672"/>
                    </a:cubicBezTo>
                    <a:cubicBezTo>
                      <a:pt x="3489" y="2176"/>
                      <a:pt x="3498" y="1529"/>
                      <a:pt x="4105" y="974"/>
                    </a:cubicBezTo>
                    <a:cubicBezTo>
                      <a:pt x="3665" y="482"/>
                      <a:pt x="2588" y="1"/>
                      <a:pt x="17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3" name="Google Shape;273;p16"/>
              <p:cNvSpPr/>
              <p:nvPr/>
            </p:nvSpPr>
            <p:spPr>
              <a:xfrm>
                <a:off x="6810492" y="2524020"/>
                <a:ext cx="221288" cy="270360"/>
              </a:xfrm>
              <a:custGeom>
                <a:avLst/>
                <a:gdLst/>
                <a:ahLst/>
                <a:cxnLst/>
                <a:rect l="l" t="t" r="r" b="b"/>
                <a:pathLst>
                  <a:path w="2043" h="2496" extrusionOk="0">
                    <a:moveTo>
                      <a:pt x="848" y="0"/>
                    </a:moveTo>
                    <a:cubicBezTo>
                      <a:pt x="691" y="0"/>
                      <a:pt x="547" y="31"/>
                      <a:pt x="435" y="103"/>
                    </a:cubicBezTo>
                    <a:cubicBezTo>
                      <a:pt x="0" y="375"/>
                      <a:pt x="344" y="993"/>
                      <a:pt x="516" y="1386"/>
                    </a:cubicBezTo>
                    <a:cubicBezTo>
                      <a:pt x="574" y="1532"/>
                      <a:pt x="862" y="2496"/>
                      <a:pt x="1187" y="2496"/>
                    </a:cubicBezTo>
                    <a:cubicBezTo>
                      <a:pt x="1202" y="2496"/>
                      <a:pt x="1218" y="2494"/>
                      <a:pt x="1234" y="2489"/>
                    </a:cubicBezTo>
                    <a:cubicBezTo>
                      <a:pt x="1406" y="2428"/>
                      <a:pt x="1608" y="1518"/>
                      <a:pt x="1658" y="1336"/>
                    </a:cubicBezTo>
                    <a:cubicBezTo>
                      <a:pt x="1739" y="1083"/>
                      <a:pt x="1739" y="760"/>
                      <a:pt x="2043" y="487"/>
                    </a:cubicBezTo>
                    <a:cubicBezTo>
                      <a:pt x="1827" y="241"/>
                      <a:pt x="1287" y="0"/>
                      <a:pt x="848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4" name="Google Shape;274;p16"/>
              <p:cNvSpPr/>
              <p:nvPr/>
            </p:nvSpPr>
            <p:spPr>
              <a:xfrm>
                <a:off x="7908856" y="3931325"/>
                <a:ext cx="394267" cy="408032"/>
              </a:xfrm>
              <a:custGeom>
                <a:avLst/>
                <a:gdLst/>
                <a:ahLst/>
                <a:cxnLst/>
                <a:rect l="l" t="t" r="r" b="b"/>
                <a:pathLst>
                  <a:path w="3640" h="3767" extrusionOk="0">
                    <a:moveTo>
                      <a:pt x="1343" y="1"/>
                    </a:moveTo>
                    <a:cubicBezTo>
                      <a:pt x="1140" y="1"/>
                      <a:pt x="945" y="44"/>
                      <a:pt x="798" y="162"/>
                    </a:cubicBezTo>
                    <a:cubicBezTo>
                      <a:pt x="566" y="354"/>
                      <a:pt x="111" y="1193"/>
                      <a:pt x="202" y="1567"/>
                    </a:cubicBezTo>
                    <a:cubicBezTo>
                      <a:pt x="71" y="1931"/>
                      <a:pt x="0" y="3660"/>
                      <a:pt x="587" y="3761"/>
                    </a:cubicBezTo>
                    <a:cubicBezTo>
                      <a:pt x="608" y="3765"/>
                      <a:pt x="628" y="3766"/>
                      <a:pt x="647" y="3766"/>
                    </a:cubicBezTo>
                    <a:cubicBezTo>
                      <a:pt x="1052" y="3766"/>
                      <a:pt x="1050" y="2993"/>
                      <a:pt x="1011" y="2781"/>
                    </a:cubicBezTo>
                    <a:lnTo>
                      <a:pt x="1011" y="2781"/>
                    </a:lnTo>
                    <a:cubicBezTo>
                      <a:pt x="1173" y="3033"/>
                      <a:pt x="1355" y="3246"/>
                      <a:pt x="1607" y="3347"/>
                    </a:cubicBezTo>
                    <a:cubicBezTo>
                      <a:pt x="1962" y="3185"/>
                      <a:pt x="1951" y="2801"/>
                      <a:pt x="1850" y="2477"/>
                    </a:cubicBezTo>
                    <a:lnTo>
                      <a:pt x="1850" y="2477"/>
                    </a:lnTo>
                    <a:cubicBezTo>
                      <a:pt x="2037" y="2618"/>
                      <a:pt x="2344" y="2866"/>
                      <a:pt x="2595" y="2866"/>
                    </a:cubicBezTo>
                    <a:cubicBezTo>
                      <a:pt x="2670" y="2866"/>
                      <a:pt x="2740" y="2844"/>
                      <a:pt x="2800" y="2790"/>
                    </a:cubicBezTo>
                    <a:cubicBezTo>
                      <a:pt x="3094" y="2538"/>
                      <a:pt x="2821" y="2184"/>
                      <a:pt x="2598" y="1941"/>
                    </a:cubicBezTo>
                    <a:cubicBezTo>
                      <a:pt x="2649" y="1924"/>
                      <a:pt x="2701" y="1918"/>
                      <a:pt x="2755" y="1918"/>
                    </a:cubicBezTo>
                    <a:cubicBezTo>
                      <a:pt x="2953" y="1918"/>
                      <a:pt x="3166" y="2008"/>
                      <a:pt x="3360" y="2008"/>
                    </a:cubicBezTo>
                    <a:cubicBezTo>
                      <a:pt x="3460" y="2008"/>
                      <a:pt x="3555" y="1984"/>
                      <a:pt x="3640" y="1911"/>
                    </a:cubicBezTo>
                    <a:cubicBezTo>
                      <a:pt x="3417" y="1123"/>
                      <a:pt x="2770" y="374"/>
                      <a:pt x="2002" y="121"/>
                    </a:cubicBezTo>
                    <a:cubicBezTo>
                      <a:pt x="1813" y="57"/>
                      <a:pt x="1573" y="1"/>
                      <a:pt x="13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5" name="Google Shape;275;p16"/>
              <p:cNvSpPr/>
              <p:nvPr/>
            </p:nvSpPr>
            <p:spPr>
              <a:xfrm>
                <a:off x="6751356" y="2193450"/>
                <a:ext cx="1936239" cy="1896206"/>
              </a:xfrm>
              <a:custGeom>
                <a:avLst/>
                <a:gdLst/>
                <a:ahLst/>
                <a:cxnLst/>
                <a:rect l="l" t="t" r="r" b="b"/>
                <a:pathLst>
                  <a:path w="17876" h="17506" extrusionOk="0">
                    <a:moveTo>
                      <a:pt x="8081" y="1"/>
                    </a:moveTo>
                    <a:cubicBezTo>
                      <a:pt x="7225" y="1"/>
                      <a:pt x="6371" y="160"/>
                      <a:pt x="5551" y="496"/>
                    </a:cubicBezTo>
                    <a:cubicBezTo>
                      <a:pt x="1649" y="2093"/>
                      <a:pt x="0" y="7087"/>
                      <a:pt x="1871" y="11647"/>
                    </a:cubicBezTo>
                    <a:cubicBezTo>
                      <a:pt x="3347" y="15253"/>
                      <a:pt x="6573" y="17506"/>
                      <a:pt x="9786" y="17506"/>
                    </a:cubicBezTo>
                    <a:cubicBezTo>
                      <a:pt x="10644" y="17506"/>
                      <a:pt x="11502" y="17345"/>
                      <a:pt x="12325" y="17006"/>
                    </a:cubicBezTo>
                    <a:cubicBezTo>
                      <a:pt x="16228" y="15408"/>
                      <a:pt x="17875" y="10414"/>
                      <a:pt x="16005" y="5854"/>
                    </a:cubicBezTo>
                    <a:cubicBezTo>
                      <a:pt x="14527" y="2253"/>
                      <a:pt x="11296" y="1"/>
                      <a:pt x="80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6" name="Google Shape;276;p16"/>
              <p:cNvSpPr/>
              <p:nvPr/>
            </p:nvSpPr>
            <p:spPr>
              <a:xfrm>
                <a:off x="6925517" y="2350178"/>
                <a:ext cx="1374409" cy="1276847"/>
              </a:xfrm>
              <a:custGeom>
                <a:avLst/>
                <a:gdLst/>
                <a:ahLst/>
                <a:cxnLst/>
                <a:rect l="l" t="t" r="r" b="b"/>
                <a:pathLst>
                  <a:path w="12689" h="11788" extrusionOk="0">
                    <a:moveTo>
                      <a:pt x="8374" y="1"/>
                    </a:moveTo>
                    <a:cubicBezTo>
                      <a:pt x="7981" y="1"/>
                      <a:pt x="7612" y="53"/>
                      <a:pt x="7370" y="181"/>
                    </a:cubicBezTo>
                    <a:cubicBezTo>
                      <a:pt x="6440" y="677"/>
                      <a:pt x="5702" y="1677"/>
                      <a:pt x="5409" y="2274"/>
                    </a:cubicBezTo>
                    <a:cubicBezTo>
                      <a:pt x="5217" y="2313"/>
                      <a:pt x="5023" y="2328"/>
                      <a:pt x="4830" y="2328"/>
                    </a:cubicBezTo>
                    <a:cubicBezTo>
                      <a:pt x="4523" y="2328"/>
                      <a:pt x="4216" y="2291"/>
                      <a:pt x="3913" y="2254"/>
                    </a:cubicBezTo>
                    <a:cubicBezTo>
                      <a:pt x="3614" y="2216"/>
                      <a:pt x="3320" y="2179"/>
                      <a:pt x="3030" y="2179"/>
                    </a:cubicBezTo>
                    <a:cubicBezTo>
                      <a:pt x="2455" y="2179"/>
                      <a:pt x="1900" y="2326"/>
                      <a:pt x="1375" y="2911"/>
                    </a:cubicBezTo>
                    <a:cubicBezTo>
                      <a:pt x="566" y="3811"/>
                      <a:pt x="0" y="4781"/>
                      <a:pt x="142" y="5984"/>
                    </a:cubicBezTo>
                    <a:cubicBezTo>
                      <a:pt x="253" y="6934"/>
                      <a:pt x="708" y="8542"/>
                      <a:pt x="1304" y="9311"/>
                    </a:cubicBezTo>
                    <a:cubicBezTo>
                      <a:pt x="2562" y="10963"/>
                      <a:pt x="6844" y="11787"/>
                      <a:pt x="8848" y="11787"/>
                    </a:cubicBezTo>
                    <a:cubicBezTo>
                      <a:pt x="9406" y="11787"/>
                      <a:pt x="9787" y="11723"/>
                      <a:pt x="9877" y="11596"/>
                    </a:cubicBezTo>
                    <a:cubicBezTo>
                      <a:pt x="10252" y="11070"/>
                      <a:pt x="12688" y="5610"/>
                      <a:pt x="12314" y="3871"/>
                    </a:cubicBezTo>
                    <a:cubicBezTo>
                      <a:pt x="12061" y="2628"/>
                      <a:pt x="11162" y="747"/>
                      <a:pt x="9868" y="242"/>
                    </a:cubicBezTo>
                    <a:cubicBezTo>
                      <a:pt x="9504" y="101"/>
                      <a:pt x="8917" y="1"/>
                      <a:pt x="83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7" name="Google Shape;277;p16"/>
              <p:cNvSpPr/>
              <p:nvPr/>
            </p:nvSpPr>
            <p:spPr>
              <a:xfrm>
                <a:off x="7263766" y="2618902"/>
                <a:ext cx="88927" cy="78314"/>
              </a:xfrm>
              <a:custGeom>
                <a:avLst/>
                <a:gdLst/>
                <a:ahLst/>
                <a:cxnLst/>
                <a:rect l="l" t="t" r="r" b="b"/>
                <a:pathLst>
                  <a:path w="821" h="723" extrusionOk="0">
                    <a:moveTo>
                      <a:pt x="413" y="0"/>
                    </a:moveTo>
                    <a:cubicBezTo>
                      <a:pt x="367" y="0"/>
                      <a:pt x="320" y="8"/>
                      <a:pt x="274" y="25"/>
                    </a:cubicBezTo>
                    <a:cubicBezTo>
                      <a:pt x="92" y="106"/>
                      <a:pt x="1" y="308"/>
                      <a:pt x="82" y="501"/>
                    </a:cubicBezTo>
                    <a:cubicBezTo>
                      <a:pt x="135" y="637"/>
                      <a:pt x="268" y="722"/>
                      <a:pt x="407" y="722"/>
                    </a:cubicBezTo>
                    <a:cubicBezTo>
                      <a:pt x="454" y="722"/>
                      <a:pt x="501" y="713"/>
                      <a:pt x="547" y="692"/>
                    </a:cubicBezTo>
                    <a:cubicBezTo>
                      <a:pt x="739" y="622"/>
                      <a:pt x="820" y="409"/>
                      <a:pt x="749" y="227"/>
                    </a:cubicBezTo>
                    <a:cubicBezTo>
                      <a:pt x="688" y="82"/>
                      <a:pt x="556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8" name="Google Shape;278;p16"/>
              <p:cNvSpPr/>
              <p:nvPr/>
            </p:nvSpPr>
            <p:spPr>
              <a:xfrm>
                <a:off x="7638300" y="2465098"/>
                <a:ext cx="88818" cy="78314"/>
              </a:xfrm>
              <a:custGeom>
                <a:avLst/>
                <a:gdLst/>
                <a:ahLst/>
                <a:cxnLst/>
                <a:rect l="l" t="t" r="r" b="b"/>
                <a:pathLst>
                  <a:path w="820" h="723" extrusionOk="0">
                    <a:moveTo>
                      <a:pt x="413" y="0"/>
                    </a:moveTo>
                    <a:cubicBezTo>
                      <a:pt x="367" y="0"/>
                      <a:pt x="319" y="10"/>
                      <a:pt x="274" y="30"/>
                    </a:cubicBezTo>
                    <a:cubicBezTo>
                      <a:pt x="92" y="101"/>
                      <a:pt x="1" y="313"/>
                      <a:pt x="81" y="495"/>
                    </a:cubicBezTo>
                    <a:cubicBezTo>
                      <a:pt x="135" y="641"/>
                      <a:pt x="270" y="723"/>
                      <a:pt x="412" y="723"/>
                    </a:cubicBezTo>
                    <a:cubicBezTo>
                      <a:pt x="457" y="723"/>
                      <a:pt x="503" y="714"/>
                      <a:pt x="547" y="697"/>
                    </a:cubicBezTo>
                    <a:cubicBezTo>
                      <a:pt x="739" y="616"/>
                      <a:pt x="820" y="414"/>
                      <a:pt x="749" y="222"/>
                    </a:cubicBezTo>
                    <a:cubicBezTo>
                      <a:pt x="688" y="86"/>
                      <a:pt x="554" y="0"/>
                      <a:pt x="4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79" name="Google Shape;279;p16"/>
              <p:cNvSpPr/>
              <p:nvPr/>
            </p:nvSpPr>
            <p:spPr>
              <a:xfrm>
                <a:off x="7475186" y="2583484"/>
                <a:ext cx="53724" cy="47443"/>
              </a:xfrm>
              <a:custGeom>
                <a:avLst/>
                <a:gdLst/>
                <a:ahLst/>
                <a:cxnLst/>
                <a:rect l="l" t="t" r="r" b="b"/>
                <a:pathLst>
                  <a:path w="496" h="438" extrusionOk="0">
                    <a:moveTo>
                      <a:pt x="254" y="1"/>
                    </a:moveTo>
                    <a:cubicBezTo>
                      <a:pt x="227" y="1"/>
                      <a:pt x="199" y="7"/>
                      <a:pt x="172" y="19"/>
                    </a:cubicBezTo>
                    <a:cubicBezTo>
                      <a:pt x="61" y="59"/>
                      <a:pt x="1" y="190"/>
                      <a:pt x="51" y="302"/>
                    </a:cubicBezTo>
                    <a:cubicBezTo>
                      <a:pt x="90" y="387"/>
                      <a:pt x="171" y="437"/>
                      <a:pt x="257" y="437"/>
                    </a:cubicBezTo>
                    <a:cubicBezTo>
                      <a:pt x="282" y="437"/>
                      <a:pt x="308" y="433"/>
                      <a:pt x="334" y="423"/>
                    </a:cubicBezTo>
                    <a:cubicBezTo>
                      <a:pt x="445" y="372"/>
                      <a:pt x="496" y="251"/>
                      <a:pt x="455" y="140"/>
                    </a:cubicBezTo>
                    <a:cubicBezTo>
                      <a:pt x="417" y="56"/>
                      <a:pt x="339" y="1"/>
                      <a:pt x="254" y="1"/>
                    </a:cubicBezTo>
                    <a:close/>
                  </a:path>
                </a:pathLst>
              </a:custGeom>
              <a:solidFill>
                <a:srgbClr val="443D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80" name="Google Shape;280;p16"/>
              <p:cNvSpPr/>
              <p:nvPr/>
            </p:nvSpPr>
            <p:spPr>
              <a:xfrm>
                <a:off x="7500314" y="2610237"/>
                <a:ext cx="69213" cy="161501"/>
              </a:xfrm>
              <a:custGeom>
                <a:avLst/>
                <a:gdLst/>
                <a:ahLst/>
                <a:cxnLst/>
                <a:rect l="l" t="t" r="r" b="b"/>
                <a:pathLst>
                  <a:path w="639" h="1491" extrusionOk="0">
                    <a:moveTo>
                      <a:pt x="47" y="0"/>
                    </a:moveTo>
                    <a:cubicBezTo>
                      <a:pt x="42" y="0"/>
                      <a:pt x="37" y="2"/>
                      <a:pt x="31" y="4"/>
                    </a:cubicBezTo>
                    <a:cubicBezTo>
                      <a:pt x="11" y="15"/>
                      <a:pt x="1" y="35"/>
                      <a:pt x="1" y="55"/>
                    </a:cubicBezTo>
                    <a:cubicBezTo>
                      <a:pt x="31" y="125"/>
                      <a:pt x="72" y="217"/>
                      <a:pt x="112" y="328"/>
                    </a:cubicBezTo>
                    <a:cubicBezTo>
                      <a:pt x="264" y="682"/>
                      <a:pt x="547" y="1349"/>
                      <a:pt x="547" y="1450"/>
                    </a:cubicBezTo>
                    <a:cubicBezTo>
                      <a:pt x="547" y="1470"/>
                      <a:pt x="567" y="1491"/>
                      <a:pt x="587" y="1491"/>
                    </a:cubicBezTo>
                    <a:lnTo>
                      <a:pt x="607" y="1491"/>
                    </a:lnTo>
                    <a:cubicBezTo>
                      <a:pt x="628" y="1480"/>
                      <a:pt x="638" y="1470"/>
                      <a:pt x="638" y="1450"/>
                    </a:cubicBezTo>
                    <a:cubicBezTo>
                      <a:pt x="628" y="1339"/>
                      <a:pt x="436" y="864"/>
                      <a:pt x="193" y="287"/>
                    </a:cubicBezTo>
                    <a:cubicBezTo>
                      <a:pt x="153" y="186"/>
                      <a:pt x="112" y="96"/>
                      <a:pt x="82" y="24"/>
                    </a:cubicBezTo>
                    <a:cubicBezTo>
                      <a:pt x="74" y="9"/>
                      <a:pt x="62" y="0"/>
                      <a:pt x="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81" name="Google Shape;281;p16"/>
              <p:cNvSpPr/>
              <p:nvPr/>
            </p:nvSpPr>
            <p:spPr>
              <a:xfrm>
                <a:off x="7823400" y="2431088"/>
                <a:ext cx="181861" cy="159985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477" extrusionOk="0">
                    <a:moveTo>
                      <a:pt x="839" y="0"/>
                    </a:moveTo>
                    <a:cubicBezTo>
                      <a:pt x="738" y="0"/>
                      <a:pt x="648" y="20"/>
                      <a:pt x="556" y="51"/>
                    </a:cubicBezTo>
                    <a:cubicBezTo>
                      <a:pt x="183" y="213"/>
                      <a:pt x="1" y="637"/>
                      <a:pt x="152" y="1022"/>
                    </a:cubicBezTo>
                    <a:cubicBezTo>
                      <a:pt x="273" y="1305"/>
                      <a:pt x="547" y="1476"/>
                      <a:pt x="839" y="1476"/>
                    </a:cubicBezTo>
                    <a:cubicBezTo>
                      <a:pt x="931" y="1476"/>
                      <a:pt x="1021" y="1456"/>
                      <a:pt x="1113" y="1426"/>
                    </a:cubicBezTo>
                    <a:cubicBezTo>
                      <a:pt x="1497" y="1264"/>
                      <a:pt x="1679" y="840"/>
                      <a:pt x="1517" y="455"/>
                    </a:cubicBezTo>
                    <a:cubicBezTo>
                      <a:pt x="1406" y="172"/>
                      <a:pt x="1133" y="0"/>
                      <a:pt x="8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82" name="Google Shape;282;p16"/>
              <p:cNvSpPr/>
              <p:nvPr/>
            </p:nvSpPr>
            <p:spPr>
              <a:xfrm>
                <a:off x="7032851" y="2755159"/>
                <a:ext cx="181861" cy="159985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477" extrusionOk="0">
                    <a:moveTo>
                      <a:pt x="839" y="1"/>
                    </a:moveTo>
                    <a:cubicBezTo>
                      <a:pt x="748" y="1"/>
                      <a:pt x="647" y="21"/>
                      <a:pt x="556" y="52"/>
                    </a:cubicBezTo>
                    <a:cubicBezTo>
                      <a:pt x="182" y="213"/>
                      <a:pt x="0" y="638"/>
                      <a:pt x="151" y="1022"/>
                    </a:cubicBezTo>
                    <a:cubicBezTo>
                      <a:pt x="273" y="1305"/>
                      <a:pt x="546" y="1477"/>
                      <a:pt x="839" y="1477"/>
                    </a:cubicBezTo>
                    <a:cubicBezTo>
                      <a:pt x="930" y="1477"/>
                      <a:pt x="1031" y="1457"/>
                      <a:pt x="1122" y="1427"/>
                    </a:cubicBezTo>
                    <a:cubicBezTo>
                      <a:pt x="1496" y="1265"/>
                      <a:pt x="1678" y="840"/>
                      <a:pt x="1526" y="456"/>
                    </a:cubicBezTo>
                    <a:cubicBezTo>
                      <a:pt x="1405" y="173"/>
                      <a:pt x="1132" y="1"/>
                      <a:pt x="8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83" name="Google Shape;283;p16"/>
              <p:cNvSpPr/>
              <p:nvPr/>
            </p:nvSpPr>
            <p:spPr>
              <a:xfrm>
                <a:off x="7508004" y="2756025"/>
                <a:ext cx="61523" cy="30654"/>
              </a:xfrm>
              <a:custGeom>
                <a:avLst/>
                <a:gdLst/>
                <a:ahLst/>
                <a:cxnLst/>
                <a:rect l="l" t="t" r="r" b="b"/>
                <a:pathLst>
                  <a:path w="568" h="283" extrusionOk="0">
                    <a:moveTo>
                      <a:pt x="518" y="0"/>
                    </a:moveTo>
                    <a:cubicBezTo>
                      <a:pt x="514" y="0"/>
                      <a:pt x="510" y="1"/>
                      <a:pt x="506" y="3"/>
                    </a:cubicBezTo>
                    <a:cubicBezTo>
                      <a:pt x="476" y="3"/>
                      <a:pt x="466" y="23"/>
                      <a:pt x="466" y="53"/>
                    </a:cubicBezTo>
                    <a:cubicBezTo>
                      <a:pt x="486" y="154"/>
                      <a:pt x="426" y="175"/>
                      <a:pt x="415" y="185"/>
                    </a:cubicBezTo>
                    <a:cubicBezTo>
                      <a:pt x="393" y="194"/>
                      <a:pt x="369" y="198"/>
                      <a:pt x="343" y="198"/>
                    </a:cubicBezTo>
                    <a:cubicBezTo>
                      <a:pt x="249" y="198"/>
                      <a:pt x="137" y="143"/>
                      <a:pt x="82" y="64"/>
                    </a:cubicBezTo>
                    <a:cubicBezTo>
                      <a:pt x="70" y="58"/>
                      <a:pt x="59" y="52"/>
                      <a:pt x="47" y="52"/>
                    </a:cubicBezTo>
                    <a:cubicBezTo>
                      <a:pt x="38" y="52"/>
                      <a:pt x="30" y="55"/>
                      <a:pt x="21" y="64"/>
                    </a:cubicBezTo>
                    <a:cubicBezTo>
                      <a:pt x="1" y="74"/>
                      <a:pt x="1" y="104"/>
                      <a:pt x="11" y="114"/>
                    </a:cubicBezTo>
                    <a:cubicBezTo>
                      <a:pt x="82" y="217"/>
                      <a:pt x="227" y="282"/>
                      <a:pt x="349" y="282"/>
                    </a:cubicBezTo>
                    <a:cubicBezTo>
                      <a:pt x="384" y="282"/>
                      <a:pt x="417" y="277"/>
                      <a:pt x="446" y="266"/>
                    </a:cubicBezTo>
                    <a:cubicBezTo>
                      <a:pt x="527" y="226"/>
                      <a:pt x="567" y="145"/>
                      <a:pt x="547" y="33"/>
                    </a:cubicBezTo>
                    <a:cubicBezTo>
                      <a:pt x="547" y="17"/>
                      <a:pt x="534" y="0"/>
                      <a:pt x="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84" name="Google Shape;284;p16"/>
              <p:cNvSpPr/>
              <p:nvPr/>
            </p:nvSpPr>
            <p:spPr>
              <a:xfrm>
                <a:off x="7559451" y="2724290"/>
                <a:ext cx="51666" cy="49718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59" extrusionOk="0">
                    <a:moveTo>
                      <a:pt x="417" y="0"/>
                    </a:moveTo>
                    <a:cubicBezTo>
                      <a:pt x="413" y="0"/>
                      <a:pt x="409" y="1"/>
                      <a:pt x="405" y="3"/>
                    </a:cubicBezTo>
                    <a:cubicBezTo>
                      <a:pt x="385" y="3"/>
                      <a:pt x="365" y="23"/>
                      <a:pt x="375" y="43"/>
                    </a:cubicBezTo>
                    <a:cubicBezTo>
                      <a:pt x="385" y="164"/>
                      <a:pt x="314" y="326"/>
                      <a:pt x="213" y="367"/>
                    </a:cubicBezTo>
                    <a:cubicBezTo>
                      <a:pt x="209" y="367"/>
                      <a:pt x="197" y="371"/>
                      <a:pt x="180" y="371"/>
                    </a:cubicBezTo>
                    <a:cubicBezTo>
                      <a:pt x="154" y="371"/>
                      <a:pt x="118" y="361"/>
                      <a:pt x="82" y="306"/>
                    </a:cubicBezTo>
                    <a:cubicBezTo>
                      <a:pt x="76" y="294"/>
                      <a:pt x="63" y="289"/>
                      <a:pt x="50" y="289"/>
                    </a:cubicBezTo>
                    <a:cubicBezTo>
                      <a:pt x="40" y="289"/>
                      <a:pt x="29" y="292"/>
                      <a:pt x="21" y="296"/>
                    </a:cubicBezTo>
                    <a:cubicBezTo>
                      <a:pt x="1" y="306"/>
                      <a:pt x="1" y="337"/>
                      <a:pt x="11" y="357"/>
                    </a:cubicBezTo>
                    <a:cubicBezTo>
                      <a:pt x="57" y="425"/>
                      <a:pt x="119" y="459"/>
                      <a:pt x="186" y="459"/>
                    </a:cubicBezTo>
                    <a:cubicBezTo>
                      <a:pt x="208" y="459"/>
                      <a:pt x="231" y="455"/>
                      <a:pt x="254" y="447"/>
                    </a:cubicBezTo>
                    <a:cubicBezTo>
                      <a:pt x="385" y="387"/>
                      <a:pt x="476" y="195"/>
                      <a:pt x="456" y="33"/>
                    </a:cubicBezTo>
                    <a:cubicBezTo>
                      <a:pt x="456" y="17"/>
                      <a:pt x="435" y="0"/>
                      <a:pt x="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85" name="Google Shape;285;p16"/>
            <p:cNvSpPr/>
            <p:nvPr/>
          </p:nvSpPr>
          <p:spPr>
            <a:xfrm rot="523932">
              <a:off x="7883553" y="3893027"/>
              <a:ext cx="26300" cy="25483"/>
            </a:xfrm>
            <a:custGeom>
              <a:avLst/>
              <a:gdLst/>
              <a:ahLst/>
              <a:cxnLst/>
              <a:rect l="l" t="t" r="r" b="b"/>
              <a:pathLst>
                <a:path w="992" h="961" extrusionOk="0">
                  <a:moveTo>
                    <a:pt x="456" y="0"/>
                  </a:moveTo>
                  <a:cubicBezTo>
                    <a:pt x="193" y="20"/>
                    <a:pt x="0" y="252"/>
                    <a:pt x="21" y="515"/>
                  </a:cubicBezTo>
                  <a:cubicBezTo>
                    <a:pt x="41" y="768"/>
                    <a:pt x="243" y="960"/>
                    <a:pt x="496" y="960"/>
                  </a:cubicBezTo>
                  <a:cubicBezTo>
                    <a:pt x="506" y="960"/>
                    <a:pt x="516" y="960"/>
                    <a:pt x="526" y="950"/>
                  </a:cubicBezTo>
                  <a:cubicBezTo>
                    <a:pt x="799" y="930"/>
                    <a:pt x="991" y="708"/>
                    <a:pt x="971" y="445"/>
                  </a:cubicBezTo>
                  <a:cubicBezTo>
                    <a:pt x="951" y="192"/>
                    <a:pt x="739" y="0"/>
                    <a:pt x="496" y="0"/>
                  </a:cubicBezTo>
                  <a:close/>
                </a:path>
              </a:pathLst>
            </a:custGeom>
            <a:solidFill>
              <a:srgbClr val="FFFFFF">
                <a:alpha val="37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6" name="Google Shape;286;p16"/>
            <p:cNvSpPr/>
            <p:nvPr/>
          </p:nvSpPr>
          <p:spPr>
            <a:xfrm rot="957616">
              <a:off x="7971831" y="3783346"/>
              <a:ext cx="91887" cy="89013"/>
            </a:xfrm>
            <a:custGeom>
              <a:avLst/>
              <a:gdLst/>
              <a:ahLst/>
              <a:cxnLst/>
              <a:rect l="l" t="t" r="r" b="b"/>
              <a:pathLst>
                <a:path w="992" h="961" extrusionOk="0">
                  <a:moveTo>
                    <a:pt x="456" y="0"/>
                  </a:moveTo>
                  <a:cubicBezTo>
                    <a:pt x="193" y="20"/>
                    <a:pt x="0" y="252"/>
                    <a:pt x="21" y="515"/>
                  </a:cubicBezTo>
                  <a:cubicBezTo>
                    <a:pt x="41" y="768"/>
                    <a:pt x="243" y="960"/>
                    <a:pt x="496" y="960"/>
                  </a:cubicBezTo>
                  <a:cubicBezTo>
                    <a:pt x="506" y="960"/>
                    <a:pt x="516" y="960"/>
                    <a:pt x="526" y="950"/>
                  </a:cubicBezTo>
                  <a:cubicBezTo>
                    <a:pt x="799" y="930"/>
                    <a:pt x="991" y="708"/>
                    <a:pt x="971" y="445"/>
                  </a:cubicBezTo>
                  <a:cubicBezTo>
                    <a:pt x="951" y="192"/>
                    <a:pt x="739" y="0"/>
                    <a:pt x="496" y="0"/>
                  </a:cubicBezTo>
                  <a:close/>
                </a:path>
              </a:pathLst>
            </a:custGeom>
            <a:solidFill>
              <a:srgbClr val="FFFFFF">
                <a:alpha val="37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7" name="Google Shape;287;p16"/>
            <p:cNvSpPr/>
            <p:nvPr/>
          </p:nvSpPr>
          <p:spPr>
            <a:xfrm rot="957596">
              <a:off x="8136178" y="3675307"/>
              <a:ext cx="52357" cy="50716"/>
            </a:xfrm>
            <a:custGeom>
              <a:avLst/>
              <a:gdLst/>
              <a:ahLst/>
              <a:cxnLst/>
              <a:rect l="l" t="t" r="r" b="b"/>
              <a:pathLst>
                <a:path w="992" h="961" extrusionOk="0">
                  <a:moveTo>
                    <a:pt x="456" y="0"/>
                  </a:moveTo>
                  <a:cubicBezTo>
                    <a:pt x="193" y="20"/>
                    <a:pt x="0" y="252"/>
                    <a:pt x="21" y="515"/>
                  </a:cubicBezTo>
                  <a:cubicBezTo>
                    <a:pt x="41" y="768"/>
                    <a:pt x="243" y="960"/>
                    <a:pt x="496" y="960"/>
                  </a:cubicBezTo>
                  <a:cubicBezTo>
                    <a:pt x="506" y="960"/>
                    <a:pt x="516" y="960"/>
                    <a:pt x="526" y="950"/>
                  </a:cubicBezTo>
                  <a:cubicBezTo>
                    <a:pt x="799" y="930"/>
                    <a:pt x="991" y="708"/>
                    <a:pt x="971" y="445"/>
                  </a:cubicBezTo>
                  <a:cubicBezTo>
                    <a:pt x="951" y="192"/>
                    <a:pt x="739" y="0"/>
                    <a:pt x="496" y="0"/>
                  </a:cubicBezTo>
                  <a:close/>
                </a:path>
              </a:pathLst>
            </a:custGeom>
            <a:solidFill>
              <a:srgbClr val="FFFFFF">
                <a:alpha val="37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8" name="Google Shape;288;p16"/>
            <p:cNvSpPr/>
            <p:nvPr/>
          </p:nvSpPr>
          <p:spPr>
            <a:xfrm rot="957596">
              <a:off x="8157293" y="3485379"/>
              <a:ext cx="52357" cy="50716"/>
            </a:xfrm>
            <a:custGeom>
              <a:avLst/>
              <a:gdLst/>
              <a:ahLst/>
              <a:cxnLst/>
              <a:rect l="l" t="t" r="r" b="b"/>
              <a:pathLst>
                <a:path w="992" h="961" extrusionOk="0">
                  <a:moveTo>
                    <a:pt x="456" y="0"/>
                  </a:moveTo>
                  <a:cubicBezTo>
                    <a:pt x="193" y="20"/>
                    <a:pt x="0" y="252"/>
                    <a:pt x="21" y="515"/>
                  </a:cubicBezTo>
                  <a:cubicBezTo>
                    <a:pt x="41" y="768"/>
                    <a:pt x="243" y="960"/>
                    <a:pt x="496" y="960"/>
                  </a:cubicBezTo>
                  <a:cubicBezTo>
                    <a:pt x="506" y="960"/>
                    <a:pt x="516" y="960"/>
                    <a:pt x="526" y="950"/>
                  </a:cubicBezTo>
                  <a:cubicBezTo>
                    <a:pt x="799" y="930"/>
                    <a:pt x="991" y="708"/>
                    <a:pt x="971" y="445"/>
                  </a:cubicBezTo>
                  <a:cubicBezTo>
                    <a:pt x="951" y="192"/>
                    <a:pt x="739" y="0"/>
                    <a:pt x="496" y="0"/>
                  </a:cubicBezTo>
                  <a:close/>
                </a:path>
              </a:pathLst>
            </a:custGeom>
            <a:solidFill>
              <a:srgbClr val="FFFFFF">
                <a:alpha val="37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9" name="Google Shape;289;p16"/>
            <p:cNvSpPr/>
            <p:nvPr/>
          </p:nvSpPr>
          <p:spPr>
            <a:xfrm rot="957614">
              <a:off x="7839959" y="3873578"/>
              <a:ext cx="26300" cy="25483"/>
            </a:xfrm>
            <a:custGeom>
              <a:avLst/>
              <a:gdLst/>
              <a:ahLst/>
              <a:cxnLst/>
              <a:rect l="l" t="t" r="r" b="b"/>
              <a:pathLst>
                <a:path w="992" h="961" extrusionOk="0">
                  <a:moveTo>
                    <a:pt x="456" y="0"/>
                  </a:moveTo>
                  <a:cubicBezTo>
                    <a:pt x="193" y="20"/>
                    <a:pt x="0" y="252"/>
                    <a:pt x="21" y="515"/>
                  </a:cubicBezTo>
                  <a:cubicBezTo>
                    <a:pt x="41" y="768"/>
                    <a:pt x="243" y="960"/>
                    <a:pt x="496" y="960"/>
                  </a:cubicBezTo>
                  <a:cubicBezTo>
                    <a:pt x="506" y="960"/>
                    <a:pt x="516" y="960"/>
                    <a:pt x="526" y="950"/>
                  </a:cubicBezTo>
                  <a:cubicBezTo>
                    <a:pt x="799" y="930"/>
                    <a:pt x="991" y="708"/>
                    <a:pt x="971" y="445"/>
                  </a:cubicBezTo>
                  <a:cubicBezTo>
                    <a:pt x="951" y="192"/>
                    <a:pt x="739" y="0"/>
                    <a:pt x="496" y="0"/>
                  </a:cubicBezTo>
                  <a:close/>
                </a:path>
              </a:pathLst>
            </a:custGeom>
            <a:solidFill>
              <a:srgbClr val="FFFFFF">
                <a:alpha val="37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0" name="Google Shape;290;p16"/>
            <p:cNvSpPr/>
            <p:nvPr/>
          </p:nvSpPr>
          <p:spPr>
            <a:xfrm rot="957614">
              <a:off x="8274766" y="3248910"/>
              <a:ext cx="26300" cy="25483"/>
            </a:xfrm>
            <a:custGeom>
              <a:avLst/>
              <a:gdLst/>
              <a:ahLst/>
              <a:cxnLst/>
              <a:rect l="l" t="t" r="r" b="b"/>
              <a:pathLst>
                <a:path w="992" h="961" extrusionOk="0">
                  <a:moveTo>
                    <a:pt x="456" y="0"/>
                  </a:moveTo>
                  <a:cubicBezTo>
                    <a:pt x="193" y="20"/>
                    <a:pt x="0" y="252"/>
                    <a:pt x="21" y="515"/>
                  </a:cubicBezTo>
                  <a:cubicBezTo>
                    <a:pt x="41" y="768"/>
                    <a:pt x="243" y="960"/>
                    <a:pt x="496" y="960"/>
                  </a:cubicBezTo>
                  <a:cubicBezTo>
                    <a:pt x="506" y="960"/>
                    <a:pt x="516" y="960"/>
                    <a:pt x="526" y="950"/>
                  </a:cubicBezTo>
                  <a:cubicBezTo>
                    <a:pt x="799" y="930"/>
                    <a:pt x="991" y="708"/>
                    <a:pt x="971" y="445"/>
                  </a:cubicBezTo>
                  <a:cubicBezTo>
                    <a:pt x="951" y="192"/>
                    <a:pt x="739" y="0"/>
                    <a:pt x="496" y="0"/>
                  </a:cubicBezTo>
                  <a:close/>
                </a:path>
              </a:pathLst>
            </a:custGeom>
            <a:solidFill>
              <a:srgbClr val="FFFFFF">
                <a:alpha val="379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19235138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bg>
      <p:bgPr>
        <a:solidFill>
          <a:schemeClr val="accent4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7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293" name="Google Shape;293;p17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4" name="Google Shape;294;p17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5" name="Google Shape;295;p17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6" name="Google Shape;296;p17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7" name="Google Shape;297;p17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9" name="Google Shape;299;p17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0" name="Google Shape;300;p17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1" name="Google Shape;301;p17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3" name="Google Shape;303;p17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4" name="Google Shape;304;p17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5" name="Google Shape;305;p17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06" name="Google Shape;306;p17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7" name="Google Shape;307;p17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7"/>
          <p:cNvSpPr/>
          <p:nvPr/>
        </p:nvSpPr>
        <p:spPr>
          <a:xfrm flipH="1">
            <a:off x="8423995" y="3992967"/>
            <a:ext cx="902485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grpSp>
        <p:nvGrpSpPr>
          <p:cNvPr id="309" name="Google Shape;309;p17"/>
          <p:cNvGrpSpPr/>
          <p:nvPr/>
        </p:nvGrpSpPr>
        <p:grpSpPr>
          <a:xfrm flipH="1">
            <a:off x="-608346" y="1427052"/>
            <a:ext cx="1525908" cy="2053560"/>
            <a:chOff x="4546129" y="3009189"/>
            <a:chExt cx="1525908" cy="1540170"/>
          </a:xfrm>
        </p:grpSpPr>
        <p:grpSp>
          <p:nvGrpSpPr>
            <p:cNvPr id="310" name="Google Shape;310;p17"/>
            <p:cNvGrpSpPr/>
            <p:nvPr/>
          </p:nvGrpSpPr>
          <p:grpSpPr>
            <a:xfrm rot="-923768">
              <a:off x="4690799" y="3150783"/>
              <a:ext cx="1236568" cy="1256981"/>
              <a:chOff x="1067627" y="1331453"/>
              <a:chExt cx="988550" cy="1004869"/>
            </a:xfrm>
          </p:grpSpPr>
          <p:sp>
            <p:nvSpPr>
              <p:cNvPr id="311" name="Google Shape;311;p17"/>
              <p:cNvSpPr/>
              <p:nvPr/>
            </p:nvSpPr>
            <p:spPr>
              <a:xfrm>
                <a:off x="1067627" y="1717943"/>
                <a:ext cx="149567" cy="302857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4690" extrusionOk="0">
                    <a:moveTo>
                      <a:pt x="1567" y="1"/>
                    </a:moveTo>
                    <a:cubicBezTo>
                      <a:pt x="1102" y="556"/>
                      <a:pt x="789" y="1356"/>
                      <a:pt x="607" y="2053"/>
                    </a:cubicBezTo>
                    <a:cubicBezTo>
                      <a:pt x="425" y="2710"/>
                      <a:pt x="0" y="3610"/>
                      <a:pt x="203" y="4308"/>
                    </a:cubicBezTo>
                    <a:cubicBezTo>
                      <a:pt x="282" y="4585"/>
                      <a:pt x="422" y="4690"/>
                      <a:pt x="586" y="4690"/>
                    </a:cubicBezTo>
                    <a:cubicBezTo>
                      <a:pt x="966" y="4690"/>
                      <a:pt x="1475" y="4131"/>
                      <a:pt x="1658" y="3863"/>
                    </a:cubicBezTo>
                    <a:cubicBezTo>
                      <a:pt x="2144" y="3145"/>
                      <a:pt x="2315" y="2346"/>
                      <a:pt x="2194" y="1497"/>
                    </a:cubicBezTo>
                    <a:cubicBezTo>
                      <a:pt x="2133" y="1062"/>
                      <a:pt x="1942" y="354"/>
                      <a:pt x="15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2" name="Google Shape;312;p17"/>
              <p:cNvSpPr/>
              <p:nvPr/>
            </p:nvSpPr>
            <p:spPr>
              <a:xfrm>
                <a:off x="1886977" y="1637029"/>
                <a:ext cx="169200" cy="283032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4383" extrusionOk="0">
                    <a:moveTo>
                      <a:pt x="314" y="0"/>
                    </a:moveTo>
                    <a:cubicBezTo>
                      <a:pt x="31" y="434"/>
                      <a:pt x="0" y="1162"/>
                      <a:pt x="31" y="1607"/>
                    </a:cubicBezTo>
                    <a:cubicBezTo>
                      <a:pt x="92" y="2456"/>
                      <a:pt x="435" y="3195"/>
                      <a:pt x="1062" y="3791"/>
                    </a:cubicBezTo>
                    <a:cubicBezTo>
                      <a:pt x="1282" y="3998"/>
                      <a:pt x="1815" y="4382"/>
                      <a:pt x="2187" y="4382"/>
                    </a:cubicBezTo>
                    <a:cubicBezTo>
                      <a:pt x="2398" y="4382"/>
                      <a:pt x="2557" y="4259"/>
                      <a:pt x="2579" y="3912"/>
                    </a:cubicBezTo>
                    <a:cubicBezTo>
                      <a:pt x="2619" y="3184"/>
                      <a:pt x="2013" y="2406"/>
                      <a:pt x="1699" y="1800"/>
                    </a:cubicBezTo>
                    <a:cubicBezTo>
                      <a:pt x="1375" y="1162"/>
                      <a:pt x="890" y="445"/>
                      <a:pt x="3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3" name="Google Shape;313;p17"/>
              <p:cNvSpPr/>
              <p:nvPr/>
            </p:nvSpPr>
            <p:spPr>
              <a:xfrm>
                <a:off x="1470392" y="2169719"/>
                <a:ext cx="206398" cy="166603"/>
              </a:xfrm>
              <a:custGeom>
                <a:avLst/>
                <a:gdLst/>
                <a:ahLst/>
                <a:cxnLst/>
                <a:rect l="l" t="t" r="r" b="b"/>
                <a:pathLst>
                  <a:path w="3196" h="2580" extrusionOk="0">
                    <a:moveTo>
                      <a:pt x="1737" y="0"/>
                    </a:moveTo>
                    <a:cubicBezTo>
                      <a:pt x="1687" y="0"/>
                      <a:pt x="1637" y="7"/>
                      <a:pt x="1589" y="21"/>
                    </a:cubicBezTo>
                    <a:cubicBezTo>
                      <a:pt x="1366" y="92"/>
                      <a:pt x="800" y="557"/>
                      <a:pt x="749" y="860"/>
                    </a:cubicBezTo>
                    <a:cubicBezTo>
                      <a:pt x="547" y="1082"/>
                      <a:pt x="1" y="2306"/>
                      <a:pt x="385" y="2538"/>
                    </a:cubicBezTo>
                    <a:cubicBezTo>
                      <a:pt x="429" y="2567"/>
                      <a:pt x="472" y="2579"/>
                      <a:pt x="512" y="2579"/>
                    </a:cubicBezTo>
                    <a:cubicBezTo>
                      <a:pt x="763" y="2579"/>
                      <a:pt x="947" y="2110"/>
                      <a:pt x="982" y="1962"/>
                    </a:cubicBezTo>
                    <a:cubicBezTo>
                      <a:pt x="1022" y="2195"/>
                      <a:pt x="1093" y="2397"/>
                      <a:pt x="1245" y="2549"/>
                    </a:cubicBezTo>
                    <a:cubicBezTo>
                      <a:pt x="1548" y="2529"/>
                      <a:pt x="1649" y="2245"/>
                      <a:pt x="1669" y="1983"/>
                    </a:cubicBezTo>
                    <a:cubicBezTo>
                      <a:pt x="1780" y="2175"/>
                      <a:pt x="1964" y="2509"/>
                      <a:pt x="2186" y="2509"/>
                    </a:cubicBezTo>
                    <a:cubicBezTo>
                      <a:pt x="2209" y="2509"/>
                      <a:pt x="2232" y="2505"/>
                      <a:pt x="2256" y="2498"/>
                    </a:cubicBezTo>
                    <a:cubicBezTo>
                      <a:pt x="2549" y="2397"/>
                      <a:pt x="2448" y="2063"/>
                      <a:pt x="2367" y="1831"/>
                    </a:cubicBezTo>
                    <a:lnTo>
                      <a:pt x="2367" y="1831"/>
                    </a:lnTo>
                    <a:cubicBezTo>
                      <a:pt x="2598" y="1840"/>
                      <a:pt x="2782" y="2122"/>
                      <a:pt x="3022" y="2122"/>
                    </a:cubicBezTo>
                    <a:cubicBezTo>
                      <a:pt x="3055" y="2122"/>
                      <a:pt x="3090" y="2116"/>
                      <a:pt x="3125" y="2104"/>
                    </a:cubicBezTo>
                    <a:cubicBezTo>
                      <a:pt x="3196" y="1477"/>
                      <a:pt x="2943" y="749"/>
                      <a:pt x="2468" y="345"/>
                    </a:cubicBezTo>
                    <a:cubicBezTo>
                      <a:pt x="2281" y="183"/>
                      <a:pt x="2001" y="0"/>
                      <a:pt x="17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4" name="Google Shape;314;p17"/>
              <p:cNvSpPr/>
              <p:nvPr/>
            </p:nvSpPr>
            <p:spPr>
              <a:xfrm>
                <a:off x="1137434" y="1331453"/>
                <a:ext cx="814289" cy="891845"/>
              </a:xfrm>
              <a:custGeom>
                <a:avLst/>
                <a:gdLst/>
                <a:ahLst/>
                <a:cxnLst/>
                <a:rect l="l" t="t" r="r" b="b"/>
                <a:pathLst>
                  <a:path w="12609" h="13811" extrusionOk="0">
                    <a:moveTo>
                      <a:pt x="6108" y="0"/>
                    </a:moveTo>
                    <a:cubicBezTo>
                      <a:pt x="5924" y="0"/>
                      <a:pt x="5738" y="10"/>
                      <a:pt x="5552" y="31"/>
                    </a:cubicBezTo>
                    <a:cubicBezTo>
                      <a:pt x="2296" y="385"/>
                      <a:pt x="1" y="3751"/>
                      <a:pt x="416" y="7552"/>
                    </a:cubicBezTo>
                    <a:cubicBezTo>
                      <a:pt x="806" y="11126"/>
                      <a:pt x="3469" y="13811"/>
                      <a:pt x="6500" y="13811"/>
                    </a:cubicBezTo>
                    <a:cubicBezTo>
                      <a:pt x="6684" y="13811"/>
                      <a:pt x="6871" y="13801"/>
                      <a:pt x="7058" y="13780"/>
                    </a:cubicBezTo>
                    <a:cubicBezTo>
                      <a:pt x="10303" y="13427"/>
                      <a:pt x="12608" y="10060"/>
                      <a:pt x="12194" y="6258"/>
                    </a:cubicBezTo>
                    <a:cubicBezTo>
                      <a:pt x="11803" y="2685"/>
                      <a:pt x="9140" y="0"/>
                      <a:pt x="61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5" name="Google Shape;315;p17"/>
              <p:cNvSpPr/>
              <p:nvPr/>
            </p:nvSpPr>
            <p:spPr>
              <a:xfrm rot="791413">
                <a:off x="1616328" y="2063606"/>
                <a:ext cx="71329" cy="69097"/>
              </a:xfrm>
              <a:custGeom>
                <a:avLst/>
                <a:gdLst/>
                <a:ahLst/>
                <a:cxnLst/>
                <a:rect l="l" t="t" r="r" b="b"/>
                <a:pathLst>
                  <a:path w="992" h="961" extrusionOk="0">
                    <a:moveTo>
                      <a:pt x="456" y="0"/>
                    </a:moveTo>
                    <a:cubicBezTo>
                      <a:pt x="193" y="20"/>
                      <a:pt x="0" y="252"/>
                      <a:pt x="21" y="515"/>
                    </a:cubicBezTo>
                    <a:cubicBezTo>
                      <a:pt x="41" y="768"/>
                      <a:pt x="243" y="960"/>
                      <a:pt x="496" y="960"/>
                    </a:cubicBezTo>
                    <a:cubicBezTo>
                      <a:pt x="506" y="960"/>
                      <a:pt x="516" y="960"/>
                      <a:pt x="526" y="950"/>
                    </a:cubicBezTo>
                    <a:cubicBezTo>
                      <a:pt x="799" y="930"/>
                      <a:pt x="991" y="708"/>
                      <a:pt x="971" y="445"/>
                    </a:cubicBezTo>
                    <a:cubicBezTo>
                      <a:pt x="951" y="192"/>
                      <a:pt x="739" y="0"/>
                      <a:pt x="496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6" name="Google Shape;316;p17"/>
              <p:cNvSpPr/>
              <p:nvPr/>
            </p:nvSpPr>
            <p:spPr>
              <a:xfrm rot="791248">
                <a:off x="1739002" y="1974425"/>
                <a:ext cx="40645" cy="39370"/>
              </a:xfrm>
              <a:custGeom>
                <a:avLst/>
                <a:gdLst/>
                <a:ahLst/>
                <a:cxnLst/>
                <a:rect l="l" t="t" r="r" b="b"/>
                <a:pathLst>
                  <a:path w="992" h="961" extrusionOk="0">
                    <a:moveTo>
                      <a:pt x="456" y="0"/>
                    </a:moveTo>
                    <a:cubicBezTo>
                      <a:pt x="193" y="20"/>
                      <a:pt x="0" y="252"/>
                      <a:pt x="21" y="515"/>
                    </a:cubicBezTo>
                    <a:cubicBezTo>
                      <a:pt x="41" y="768"/>
                      <a:pt x="243" y="960"/>
                      <a:pt x="496" y="960"/>
                    </a:cubicBezTo>
                    <a:cubicBezTo>
                      <a:pt x="506" y="960"/>
                      <a:pt x="516" y="960"/>
                      <a:pt x="526" y="950"/>
                    </a:cubicBezTo>
                    <a:cubicBezTo>
                      <a:pt x="799" y="930"/>
                      <a:pt x="991" y="708"/>
                      <a:pt x="971" y="445"/>
                    </a:cubicBezTo>
                    <a:cubicBezTo>
                      <a:pt x="951" y="192"/>
                      <a:pt x="739" y="0"/>
                      <a:pt x="496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7" name="Google Shape;317;p17"/>
              <p:cNvSpPr/>
              <p:nvPr/>
            </p:nvSpPr>
            <p:spPr>
              <a:xfrm rot="791248">
                <a:off x="1748245" y="1826366"/>
                <a:ext cx="40645" cy="39370"/>
              </a:xfrm>
              <a:custGeom>
                <a:avLst/>
                <a:gdLst/>
                <a:ahLst/>
                <a:cxnLst/>
                <a:rect l="l" t="t" r="r" b="b"/>
                <a:pathLst>
                  <a:path w="992" h="961" extrusionOk="0">
                    <a:moveTo>
                      <a:pt x="456" y="0"/>
                    </a:moveTo>
                    <a:cubicBezTo>
                      <a:pt x="193" y="20"/>
                      <a:pt x="0" y="252"/>
                      <a:pt x="21" y="515"/>
                    </a:cubicBezTo>
                    <a:cubicBezTo>
                      <a:pt x="41" y="768"/>
                      <a:pt x="243" y="960"/>
                      <a:pt x="496" y="960"/>
                    </a:cubicBezTo>
                    <a:cubicBezTo>
                      <a:pt x="506" y="960"/>
                      <a:pt x="516" y="960"/>
                      <a:pt x="526" y="950"/>
                    </a:cubicBezTo>
                    <a:cubicBezTo>
                      <a:pt x="799" y="930"/>
                      <a:pt x="991" y="708"/>
                      <a:pt x="971" y="445"/>
                    </a:cubicBezTo>
                    <a:cubicBezTo>
                      <a:pt x="951" y="192"/>
                      <a:pt x="739" y="0"/>
                      <a:pt x="496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8" name="Google Shape;318;p17"/>
              <p:cNvSpPr/>
              <p:nvPr/>
            </p:nvSpPr>
            <p:spPr>
              <a:xfrm rot="791227">
                <a:off x="1726044" y="2082669"/>
                <a:ext cx="20416" cy="19783"/>
              </a:xfrm>
              <a:custGeom>
                <a:avLst/>
                <a:gdLst/>
                <a:ahLst/>
                <a:cxnLst/>
                <a:rect l="l" t="t" r="r" b="b"/>
                <a:pathLst>
                  <a:path w="992" h="961" extrusionOk="0">
                    <a:moveTo>
                      <a:pt x="456" y="0"/>
                    </a:moveTo>
                    <a:cubicBezTo>
                      <a:pt x="193" y="20"/>
                      <a:pt x="0" y="252"/>
                      <a:pt x="21" y="515"/>
                    </a:cubicBezTo>
                    <a:cubicBezTo>
                      <a:pt x="41" y="768"/>
                      <a:pt x="243" y="960"/>
                      <a:pt x="496" y="960"/>
                    </a:cubicBezTo>
                    <a:cubicBezTo>
                      <a:pt x="506" y="960"/>
                      <a:pt x="516" y="960"/>
                      <a:pt x="526" y="950"/>
                    </a:cubicBezTo>
                    <a:cubicBezTo>
                      <a:pt x="799" y="930"/>
                      <a:pt x="991" y="708"/>
                      <a:pt x="971" y="445"/>
                    </a:cubicBezTo>
                    <a:cubicBezTo>
                      <a:pt x="951" y="192"/>
                      <a:pt x="739" y="0"/>
                      <a:pt x="496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19" name="Google Shape;319;p17"/>
              <p:cNvSpPr/>
              <p:nvPr/>
            </p:nvSpPr>
            <p:spPr>
              <a:xfrm rot="791227">
                <a:off x="1516302" y="2139779"/>
                <a:ext cx="20416" cy="19783"/>
              </a:xfrm>
              <a:custGeom>
                <a:avLst/>
                <a:gdLst/>
                <a:ahLst/>
                <a:cxnLst/>
                <a:rect l="l" t="t" r="r" b="b"/>
                <a:pathLst>
                  <a:path w="992" h="961" extrusionOk="0">
                    <a:moveTo>
                      <a:pt x="456" y="0"/>
                    </a:moveTo>
                    <a:cubicBezTo>
                      <a:pt x="193" y="20"/>
                      <a:pt x="0" y="252"/>
                      <a:pt x="21" y="515"/>
                    </a:cubicBezTo>
                    <a:cubicBezTo>
                      <a:pt x="41" y="768"/>
                      <a:pt x="243" y="960"/>
                      <a:pt x="496" y="960"/>
                    </a:cubicBezTo>
                    <a:cubicBezTo>
                      <a:pt x="506" y="960"/>
                      <a:pt x="516" y="960"/>
                      <a:pt x="526" y="950"/>
                    </a:cubicBezTo>
                    <a:cubicBezTo>
                      <a:pt x="799" y="930"/>
                      <a:pt x="991" y="708"/>
                      <a:pt x="971" y="445"/>
                    </a:cubicBezTo>
                    <a:cubicBezTo>
                      <a:pt x="951" y="192"/>
                      <a:pt x="739" y="0"/>
                      <a:pt x="496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20" name="Google Shape;320;p17"/>
              <p:cNvSpPr/>
              <p:nvPr/>
            </p:nvSpPr>
            <p:spPr>
              <a:xfrm rot="791227">
                <a:off x="1829992" y="1639103"/>
                <a:ext cx="20416" cy="19783"/>
              </a:xfrm>
              <a:custGeom>
                <a:avLst/>
                <a:gdLst/>
                <a:ahLst/>
                <a:cxnLst/>
                <a:rect l="l" t="t" r="r" b="b"/>
                <a:pathLst>
                  <a:path w="992" h="961" extrusionOk="0">
                    <a:moveTo>
                      <a:pt x="456" y="0"/>
                    </a:moveTo>
                    <a:cubicBezTo>
                      <a:pt x="193" y="20"/>
                      <a:pt x="0" y="252"/>
                      <a:pt x="21" y="515"/>
                    </a:cubicBezTo>
                    <a:cubicBezTo>
                      <a:pt x="41" y="768"/>
                      <a:pt x="243" y="960"/>
                      <a:pt x="496" y="960"/>
                    </a:cubicBezTo>
                    <a:cubicBezTo>
                      <a:pt x="506" y="960"/>
                      <a:pt x="516" y="960"/>
                      <a:pt x="526" y="950"/>
                    </a:cubicBezTo>
                    <a:cubicBezTo>
                      <a:pt x="799" y="930"/>
                      <a:pt x="991" y="708"/>
                      <a:pt x="971" y="445"/>
                    </a:cubicBezTo>
                    <a:cubicBezTo>
                      <a:pt x="951" y="192"/>
                      <a:pt x="739" y="0"/>
                      <a:pt x="496" y="0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21" name="Google Shape;321;p17"/>
              <p:cNvSpPr/>
              <p:nvPr/>
            </p:nvSpPr>
            <p:spPr>
              <a:xfrm>
                <a:off x="1191679" y="1422183"/>
                <a:ext cx="558940" cy="643102"/>
              </a:xfrm>
              <a:custGeom>
                <a:avLst/>
                <a:gdLst/>
                <a:ahLst/>
                <a:cxnLst/>
                <a:rect l="l" t="t" r="r" b="b"/>
                <a:pathLst>
                  <a:path w="8655" h="9959" extrusionOk="0">
                    <a:moveTo>
                      <a:pt x="4144" y="1"/>
                    </a:moveTo>
                    <a:cubicBezTo>
                      <a:pt x="4024" y="1"/>
                      <a:pt x="3903" y="7"/>
                      <a:pt x="3781" y="21"/>
                    </a:cubicBezTo>
                    <a:cubicBezTo>
                      <a:pt x="1557" y="263"/>
                      <a:pt x="0" y="2680"/>
                      <a:pt x="293" y="5420"/>
                    </a:cubicBezTo>
                    <a:cubicBezTo>
                      <a:pt x="580" y="8010"/>
                      <a:pt x="2421" y="9959"/>
                      <a:pt x="4500" y="9959"/>
                    </a:cubicBezTo>
                    <a:cubicBezTo>
                      <a:pt x="4621" y="9959"/>
                      <a:pt x="4741" y="9952"/>
                      <a:pt x="4863" y="9939"/>
                    </a:cubicBezTo>
                    <a:cubicBezTo>
                      <a:pt x="7087" y="9697"/>
                      <a:pt x="8655" y="7280"/>
                      <a:pt x="8351" y="4540"/>
                    </a:cubicBezTo>
                    <a:cubicBezTo>
                      <a:pt x="8074" y="1950"/>
                      <a:pt x="6225" y="1"/>
                      <a:pt x="4144" y="1"/>
                    </a:cubicBezTo>
                    <a:close/>
                  </a:path>
                </a:pathLst>
              </a:custGeom>
              <a:solidFill>
                <a:srgbClr val="FFFFFF">
                  <a:alpha val="379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grpSp>
          <p:nvGrpSpPr>
            <p:cNvPr id="322" name="Google Shape;322;p17"/>
            <p:cNvGrpSpPr/>
            <p:nvPr/>
          </p:nvGrpSpPr>
          <p:grpSpPr>
            <a:xfrm rot="-923768">
              <a:off x="4874007" y="3353057"/>
              <a:ext cx="574284" cy="163014"/>
              <a:chOff x="1291495" y="1471649"/>
              <a:chExt cx="459100" cy="130318"/>
            </a:xfrm>
          </p:grpSpPr>
          <p:sp>
            <p:nvSpPr>
              <p:cNvPr id="323" name="Google Shape;323;p17"/>
              <p:cNvSpPr/>
              <p:nvPr/>
            </p:nvSpPr>
            <p:spPr>
              <a:xfrm>
                <a:off x="1405105" y="1491990"/>
                <a:ext cx="37973" cy="36162"/>
              </a:xfrm>
              <a:custGeom>
                <a:avLst/>
                <a:gdLst/>
                <a:ahLst/>
                <a:cxnLst/>
                <a:rect l="l" t="t" r="r" b="b"/>
                <a:pathLst>
                  <a:path w="588" h="560" extrusionOk="0">
                    <a:moveTo>
                      <a:pt x="285" y="1"/>
                    </a:moveTo>
                    <a:cubicBezTo>
                      <a:pt x="278" y="1"/>
                      <a:pt x="271" y="1"/>
                      <a:pt x="264" y="2"/>
                    </a:cubicBezTo>
                    <a:cubicBezTo>
                      <a:pt x="102" y="22"/>
                      <a:pt x="1" y="163"/>
                      <a:pt x="11" y="315"/>
                    </a:cubicBezTo>
                    <a:cubicBezTo>
                      <a:pt x="30" y="455"/>
                      <a:pt x="151" y="560"/>
                      <a:pt x="289" y="560"/>
                    </a:cubicBezTo>
                    <a:cubicBezTo>
                      <a:pt x="301" y="560"/>
                      <a:pt x="312" y="559"/>
                      <a:pt x="324" y="557"/>
                    </a:cubicBezTo>
                    <a:cubicBezTo>
                      <a:pt x="476" y="548"/>
                      <a:pt x="587" y="406"/>
                      <a:pt x="567" y="254"/>
                    </a:cubicBezTo>
                    <a:cubicBezTo>
                      <a:pt x="558" y="100"/>
                      <a:pt x="429" y="1"/>
                      <a:pt x="28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24" name="Google Shape;324;p17"/>
              <p:cNvSpPr/>
              <p:nvPr/>
            </p:nvSpPr>
            <p:spPr>
              <a:xfrm>
                <a:off x="1590570" y="1471649"/>
                <a:ext cx="38619" cy="36291"/>
              </a:xfrm>
              <a:custGeom>
                <a:avLst/>
                <a:gdLst/>
                <a:ahLst/>
                <a:cxnLst/>
                <a:rect l="l" t="t" r="r" b="b"/>
                <a:pathLst>
                  <a:path w="598" h="562" extrusionOk="0">
                    <a:moveTo>
                      <a:pt x="301" y="1"/>
                    </a:moveTo>
                    <a:cubicBezTo>
                      <a:pt x="288" y="1"/>
                      <a:pt x="276" y="1"/>
                      <a:pt x="263" y="3"/>
                    </a:cubicBezTo>
                    <a:cubicBezTo>
                      <a:pt x="112" y="23"/>
                      <a:pt x="0" y="155"/>
                      <a:pt x="20" y="317"/>
                    </a:cubicBezTo>
                    <a:cubicBezTo>
                      <a:pt x="39" y="456"/>
                      <a:pt x="152" y="562"/>
                      <a:pt x="288" y="562"/>
                    </a:cubicBezTo>
                    <a:cubicBezTo>
                      <a:pt x="300" y="562"/>
                      <a:pt x="312" y="561"/>
                      <a:pt x="324" y="559"/>
                    </a:cubicBezTo>
                    <a:cubicBezTo>
                      <a:pt x="485" y="539"/>
                      <a:pt x="597" y="407"/>
                      <a:pt x="577" y="256"/>
                    </a:cubicBezTo>
                    <a:cubicBezTo>
                      <a:pt x="558" y="107"/>
                      <a:pt x="445" y="1"/>
                      <a:pt x="3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25" name="Google Shape;325;p17"/>
              <p:cNvSpPr/>
              <p:nvPr/>
            </p:nvSpPr>
            <p:spPr>
              <a:xfrm>
                <a:off x="1672195" y="1485533"/>
                <a:ext cx="78400" cy="7380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143" extrusionOk="0">
                    <a:moveTo>
                      <a:pt x="546" y="1"/>
                    </a:moveTo>
                    <a:cubicBezTo>
                      <a:pt x="232" y="31"/>
                      <a:pt x="0" y="314"/>
                      <a:pt x="41" y="637"/>
                    </a:cubicBezTo>
                    <a:cubicBezTo>
                      <a:pt x="71" y="931"/>
                      <a:pt x="324" y="1143"/>
                      <a:pt x="607" y="1143"/>
                    </a:cubicBezTo>
                    <a:lnTo>
                      <a:pt x="668" y="1143"/>
                    </a:lnTo>
                    <a:cubicBezTo>
                      <a:pt x="981" y="1102"/>
                      <a:pt x="1214" y="819"/>
                      <a:pt x="1183" y="506"/>
                    </a:cubicBezTo>
                    <a:cubicBezTo>
                      <a:pt x="1142" y="212"/>
                      <a:pt x="900" y="1"/>
                      <a:pt x="6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26" name="Google Shape;326;p17"/>
              <p:cNvSpPr/>
              <p:nvPr/>
            </p:nvSpPr>
            <p:spPr>
              <a:xfrm>
                <a:off x="1478271" y="1517498"/>
                <a:ext cx="69230" cy="43136"/>
              </a:xfrm>
              <a:custGeom>
                <a:avLst/>
                <a:gdLst/>
                <a:ahLst/>
                <a:cxnLst/>
                <a:rect l="l" t="t" r="r" b="b"/>
                <a:pathLst>
                  <a:path w="1072" h="668" extrusionOk="0">
                    <a:moveTo>
                      <a:pt x="1072" y="1"/>
                    </a:moveTo>
                    <a:cubicBezTo>
                      <a:pt x="708" y="31"/>
                      <a:pt x="355" y="81"/>
                      <a:pt x="0" y="112"/>
                    </a:cubicBezTo>
                    <a:cubicBezTo>
                      <a:pt x="213" y="314"/>
                      <a:pt x="375" y="567"/>
                      <a:pt x="617" y="668"/>
                    </a:cubicBezTo>
                    <a:cubicBezTo>
                      <a:pt x="759" y="466"/>
                      <a:pt x="1002" y="254"/>
                      <a:pt x="107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327" name="Google Shape;327;p17"/>
              <p:cNvSpPr/>
              <p:nvPr/>
            </p:nvSpPr>
            <p:spPr>
              <a:xfrm>
                <a:off x="1291495" y="1528158"/>
                <a:ext cx="78400" cy="73809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1143" extrusionOk="0">
                    <a:moveTo>
                      <a:pt x="546" y="1"/>
                    </a:moveTo>
                    <a:cubicBezTo>
                      <a:pt x="232" y="31"/>
                      <a:pt x="0" y="314"/>
                      <a:pt x="41" y="637"/>
                    </a:cubicBezTo>
                    <a:cubicBezTo>
                      <a:pt x="71" y="931"/>
                      <a:pt x="324" y="1143"/>
                      <a:pt x="607" y="1143"/>
                    </a:cubicBezTo>
                    <a:lnTo>
                      <a:pt x="668" y="1143"/>
                    </a:lnTo>
                    <a:cubicBezTo>
                      <a:pt x="981" y="1102"/>
                      <a:pt x="1214" y="819"/>
                      <a:pt x="1183" y="506"/>
                    </a:cubicBezTo>
                    <a:cubicBezTo>
                      <a:pt x="1142" y="212"/>
                      <a:pt x="900" y="1"/>
                      <a:pt x="6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29413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bg>
      <p:bgPr>
        <a:solidFill>
          <a:schemeClr val="accent4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18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330" name="Google Shape;330;p18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1" name="Google Shape;331;p18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2" name="Google Shape;332;p18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3" name="Google Shape;333;p18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4" name="Google Shape;334;p18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5" name="Google Shape;335;p18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6" name="Google Shape;336;p18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7" name="Google Shape;337;p18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8" name="Google Shape;338;p18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0" name="Google Shape;340;p18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1" name="Google Shape;341;p18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2" name="Google Shape;342;p18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43" name="Google Shape;343;p18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44" name="Google Shape;344;p18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8"/>
          <p:cNvSpPr/>
          <p:nvPr/>
        </p:nvSpPr>
        <p:spPr>
          <a:xfrm flipH="1">
            <a:off x="8423995" y="3992967"/>
            <a:ext cx="902485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46" name="Google Shape;346;p18"/>
          <p:cNvSpPr/>
          <p:nvPr/>
        </p:nvSpPr>
        <p:spPr>
          <a:xfrm>
            <a:off x="8751145" y="2688800"/>
            <a:ext cx="902485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47" name="Google Shape;347;p18"/>
          <p:cNvSpPr/>
          <p:nvPr/>
        </p:nvSpPr>
        <p:spPr>
          <a:xfrm>
            <a:off x="-297108" y="965700"/>
            <a:ext cx="902486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3973786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Title only 7">
    <p:bg>
      <p:bgPr>
        <a:solidFill>
          <a:schemeClr val="accent4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oogle Shape;349;p19"/>
          <p:cNvGrpSpPr/>
          <p:nvPr/>
        </p:nvGrpSpPr>
        <p:grpSpPr>
          <a:xfrm>
            <a:off x="0" y="-20450"/>
            <a:ext cx="9154800" cy="7140572"/>
            <a:chOff x="0" y="-15338"/>
            <a:chExt cx="9154800" cy="5355429"/>
          </a:xfrm>
        </p:grpSpPr>
        <p:sp>
          <p:nvSpPr>
            <p:cNvPr id="350" name="Google Shape;350;p19"/>
            <p:cNvSpPr/>
            <p:nvPr/>
          </p:nvSpPr>
          <p:spPr>
            <a:xfrm rot="10800000" flipH="1">
              <a:off x="0" y="105012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1" name="Google Shape;351;p19"/>
            <p:cNvSpPr/>
            <p:nvPr/>
          </p:nvSpPr>
          <p:spPr>
            <a:xfrm rot="10800000">
              <a:off x="0" y="-15338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2" name="Google Shape;352;p19"/>
            <p:cNvSpPr/>
            <p:nvPr/>
          </p:nvSpPr>
          <p:spPr>
            <a:xfrm>
              <a:off x="162600" y="105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3" name="Google Shape;353;p19"/>
            <p:cNvSpPr/>
            <p:nvPr/>
          </p:nvSpPr>
          <p:spPr>
            <a:xfrm>
              <a:off x="289200" y="46830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4" name="Google Shape;354;p19"/>
            <p:cNvSpPr/>
            <p:nvPr/>
          </p:nvSpPr>
          <p:spPr>
            <a:xfrm rot="2190330">
              <a:off x="8791100" y="430592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5" name="Google Shape;355;p19"/>
            <p:cNvSpPr/>
            <p:nvPr/>
          </p:nvSpPr>
          <p:spPr>
            <a:xfrm>
              <a:off x="3457100" y="4786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rgbClr val="F9F6B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6" name="Google Shape;356;p19"/>
            <p:cNvSpPr/>
            <p:nvPr/>
          </p:nvSpPr>
          <p:spPr>
            <a:xfrm flipH="1">
              <a:off x="7" y="4545674"/>
              <a:ext cx="9154793" cy="794417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lt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7" name="Google Shape;357;p19"/>
            <p:cNvSpPr/>
            <p:nvPr/>
          </p:nvSpPr>
          <p:spPr>
            <a:xfrm>
              <a:off x="0" y="4448625"/>
              <a:ext cx="9154793" cy="891449"/>
            </a:xfrm>
            <a:custGeom>
              <a:avLst/>
              <a:gdLst/>
              <a:ahLst/>
              <a:cxnLst/>
              <a:rect l="l" t="t" r="r" b="b"/>
              <a:pathLst>
                <a:path w="142100" h="13837" extrusionOk="0">
                  <a:moveTo>
                    <a:pt x="926" y="0"/>
                  </a:moveTo>
                  <a:cubicBezTo>
                    <a:pt x="610" y="0"/>
                    <a:pt x="305" y="11"/>
                    <a:pt x="0" y="22"/>
                  </a:cubicBezTo>
                  <a:lnTo>
                    <a:pt x="0" y="13837"/>
                  </a:lnTo>
                  <a:lnTo>
                    <a:pt x="142100" y="13837"/>
                  </a:lnTo>
                  <a:lnTo>
                    <a:pt x="142100" y="5117"/>
                  </a:lnTo>
                  <a:cubicBezTo>
                    <a:pt x="138322" y="5117"/>
                    <a:pt x="135034" y="7196"/>
                    <a:pt x="133325" y="10277"/>
                  </a:cubicBezTo>
                  <a:cubicBezTo>
                    <a:pt x="129580" y="4115"/>
                    <a:pt x="122809" y="0"/>
                    <a:pt x="115080" y="0"/>
                  </a:cubicBezTo>
                  <a:cubicBezTo>
                    <a:pt x="107198" y="0"/>
                    <a:pt x="100318" y="4267"/>
                    <a:pt x="96627" y="10625"/>
                  </a:cubicBezTo>
                  <a:cubicBezTo>
                    <a:pt x="94580" y="9014"/>
                    <a:pt x="92001" y="8056"/>
                    <a:pt x="89203" y="8056"/>
                  </a:cubicBezTo>
                  <a:cubicBezTo>
                    <a:pt x="86688" y="8056"/>
                    <a:pt x="84347" y="8829"/>
                    <a:pt x="82421" y="10157"/>
                  </a:cubicBezTo>
                  <a:cubicBezTo>
                    <a:pt x="81311" y="7741"/>
                    <a:pt x="78872" y="6064"/>
                    <a:pt x="76042" y="6064"/>
                  </a:cubicBezTo>
                  <a:cubicBezTo>
                    <a:pt x="73853" y="6064"/>
                    <a:pt x="71915" y="7054"/>
                    <a:pt x="70620" y="8612"/>
                  </a:cubicBezTo>
                  <a:cubicBezTo>
                    <a:pt x="66733" y="3386"/>
                    <a:pt x="60518" y="0"/>
                    <a:pt x="53496" y="0"/>
                  </a:cubicBezTo>
                  <a:cubicBezTo>
                    <a:pt x="45211" y="0"/>
                    <a:pt x="38015" y="4725"/>
                    <a:pt x="34488" y="11638"/>
                  </a:cubicBezTo>
                  <a:cubicBezTo>
                    <a:pt x="32311" y="9428"/>
                    <a:pt x="29274" y="8056"/>
                    <a:pt x="25921" y="8056"/>
                  </a:cubicBezTo>
                  <a:cubicBezTo>
                    <a:pt x="23395" y="8056"/>
                    <a:pt x="21044" y="8840"/>
                    <a:pt x="19106" y="10179"/>
                  </a:cubicBezTo>
                  <a:cubicBezTo>
                    <a:pt x="15350" y="4071"/>
                    <a:pt x="8612" y="0"/>
                    <a:pt x="926" y="0"/>
                  </a:cubicBezTo>
                  <a:close/>
                </a:path>
              </a:pathLst>
            </a:custGeom>
            <a:solidFill>
              <a:schemeClr val="accent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8" name="Google Shape;358;p19"/>
            <p:cNvSpPr/>
            <p:nvPr/>
          </p:nvSpPr>
          <p:spPr>
            <a:xfrm rot="2700000">
              <a:off x="3679701" y="4916412"/>
              <a:ext cx="178073" cy="199698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9" name="Google Shape;359;p19"/>
            <p:cNvSpPr/>
            <p:nvPr/>
          </p:nvSpPr>
          <p:spPr>
            <a:xfrm>
              <a:off x="340675" y="2981775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0" name="Google Shape;360;p19"/>
            <p:cNvSpPr/>
            <p:nvPr/>
          </p:nvSpPr>
          <p:spPr>
            <a:xfrm>
              <a:off x="229800" y="4843038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1" name="Google Shape;361;p19"/>
            <p:cNvSpPr/>
            <p:nvPr/>
          </p:nvSpPr>
          <p:spPr>
            <a:xfrm rot="-1283699">
              <a:off x="8802724" y="435152"/>
              <a:ext cx="178077" cy="199703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2" name="Google Shape;362;p19"/>
            <p:cNvSpPr/>
            <p:nvPr/>
          </p:nvSpPr>
          <p:spPr>
            <a:xfrm rot="2190330">
              <a:off x="5888775" y="77500"/>
              <a:ext cx="178075" cy="199700"/>
            </a:xfrm>
            <a:custGeom>
              <a:avLst/>
              <a:gdLst/>
              <a:ahLst/>
              <a:cxnLst/>
              <a:rect l="l" t="t" r="r" b="b"/>
              <a:pathLst>
                <a:path w="7123" h="7988" extrusionOk="0">
                  <a:moveTo>
                    <a:pt x="2074" y="1"/>
                  </a:moveTo>
                  <a:cubicBezTo>
                    <a:pt x="1911" y="1"/>
                    <a:pt x="1746" y="73"/>
                    <a:pt x="1597" y="176"/>
                  </a:cubicBezTo>
                  <a:cubicBezTo>
                    <a:pt x="1373" y="336"/>
                    <a:pt x="1257" y="602"/>
                    <a:pt x="1299" y="868"/>
                  </a:cubicBezTo>
                  <a:cubicBezTo>
                    <a:pt x="1406" y="1635"/>
                    <a:pt x="1533" y="2401"/>
                    <a:pt x="1671" y="3168"/>
                  </a:cubicBezTo>
                  <a:cubicBezTo>
                    <a:pt x="1704" y="3317"/>
                    <a:pt x="1671" y="3392"/>
                    <a:pt x="1544" y="3466"/>
                  </a:cubicBezTo>
                  <a:cubicBezTo>
                    <a:pt x="1171" y="3700"/>
                    <a:pt x="798" y="3924"/>
                    <a:pt x="436" y="4168"/>
                  </a:cubicBezTo>
                  <a:cubicBezTo>
                    <a:pt x="171" y="4350"/>
                    <a:pt x="0" y="4615"/>
                    <a:pt x="53" y="4956"/>
                  </a:cubicBezTo>
                  <a:cubicBezTo>
                    <a:pt x="107" y="5329"/>
                    <a:pt x="320" y="5585"/>
                    <a:pt x="713" y="5616"/>
                  </a:cubicBezTo>
                  <a:cubicBezTo>
                    <a:pt x="1065" y="5649"/>
                    <a:pt x="1416" y="5649"/>
                    <a:pt x="1768" y="5659"/>
                  </a:cubicBezTo>
                  <a:cubicBezTo>
                    <a:pt x="1980" y="5670"/>
                    <a:pt x="2044" y="5744"/>
                    <a:pt x="2076" y="5957"/>
                  </a:cubicBezTo>
                  <a:cubicBezTo>
                    <a:pt x="2130" y="6394"/>
                    <a:pt x="2193" y="6830"/>
                    <a:pt x="2279" y="7267"/>
                  </a:cubicBezTo>
                  <a:cubicBezTo>
                    <a:pt x="2342" y="7629"/>
                    <a:pt x="2715" y="7948"/>
                    <a:pt x="3045" y="7980"/>
                  </a:cubicBezTo>
                  <a:cubicBezTo>
                    <a:pt x="3096" y="7985"/>
                    <a:pt x="3144" y="7987"/>
                    <a:pt x="3190" y="7987"/>
                  </a:cubicBezTo>
                  <a:cubicBezTo>
                    <a:pt x="3528" y="7987"/>
                    <a:pt x="3738" y="7842"/>
                    <a:pt x="3907" y="7458"/>
                  </a:cubicBezTo>
                  <a:cubicBezTo>
                    <a:pt x="4077" y="7085"/>
                    <a:pt x="4216" y="6692"/>
                    <a:pt x="4365" y="6309"/>
                  </a:cubicBezTo>
                  <a:cubicBezTo>
                    <a:pt x="4402" y="6206"/>
                    <a:pt x="4423" y="6088"/>
                    <a:pt x="4548" y="6088"/>
                  </a:cubicBezTo>
                  <a:cubicBezTo>
                    <a:pt x="4566" y="6088"/>
                    <a:pt x="4587" y="6090"/>
                    <a:pt x="4610" y="6096"/>
                  </a:cubicBezTo>
                  <a:cubicBezTo>
                    <a:pt x="4972" y="6181"/>
                    <a:pt x="5323" y="6266"/>
                    <a:pt x="5685" y="6351"/>
                  </a:cubicBezTo>
                  <a:cubicBezTo>
                    <a:pt x="5875" y="6398"/>
                    <a:pt x="6065" y="6471"/>
                    <a:pt x="6247" y="6471"/>
                  </a:cubicBezTo>
                  <a:cubicBezTo>
                    <a:pt x="6269" y="6471"/>
                    <a:pt x="6291" y="6470"/>
                    <a:pt x="6313" y="6468"/>
                  </a:cubicBezTo>
                  <a:cubicBezTo>
                    <a:pt x="6930" y="6404"/>
                    <a:pt x="7122" y="5776"/>
                    <a:pt x="6717" y="5297"/>
                  </a:cubicBezTo>
                  <a:cubicBezTo>
                    <a:pt x="6324" y="4807"/>
                    <a:pt x="5919" y="4328"/>
                    <a:pt x="5525" y="3839"/>
                  </a:cubicBezTo>
                  <a:cubicBezTo>
                    <a:pt x="5483" y="3775"/>
                    <a:pt x="5461" y="3636"/>
                    <a:pt x="5494" y="3562"/>
                  </a:cubicBezTo>
                  <a:cubicBezTo>
                    <a:pt x="5632" y="3274"/>
                    <a:pt x="5802" y="2987"/>
                    <a:pt x="5951" y="2699"/>
                  </a:cubicBezTo>
                  <a:cubicBezTo>
                    <a:pt x="6090" y="2433"/>
                    <a:pt x="6303" y="2178"/>
                    <a:pt x="6303" y="1837"/>
                  </a:cubicBezTo>
                  <a:cubicBezTo>
                    <a:pt x="6260" y="1698"/>
                    <a:pt x="6249" y="1539"/>
                    <a:pt x="6164" y="1433"/>
                  </a:cubicBezTo>
                  <a:cubicBezTo>
                    <a:pt x="6024" y="1237"/>
                    <a:pt x="5834" y="1136"/>
                    <a:pt x="5613" y="1136"/>
                  </a:cubicBezTo>
                  <a:cubicBezTo>
                    <a:pt x="5449" y="1136"/>
                    <a:pt x="5268" y="1191"/>
                    <a:pt x="5078" y="1305"/>
                  </a:cubicBezTo>
                  <a:cubicBezTo>
                    <a:pt x="4791" y="1475"/>
                    <a:pt x="4514" y="1677"/>
                    <a:pt x="4248" y="1890"/>
                  </a:cubicBezTo>
                  <a:cubicBezTo>
                    <a:pt x="4182" y="1943"/>
                    <a:pt x="4129" y="1966"/>
                    <a:pt x="4082" y="1966"/>
                  </a:cubicBezTo>
                  <a:cubicBezTo>
                    <a:pt x="4014" y="1966"/>
                    <a:pt x="3959" y="1918"/>
                    <a:pt x="3897" y="1837"/>
                  </a:cubicBezTo>
                  <a:cubicBezTo>
                    <a:pt x="3588" y="1443"/>
                    <a:pt x="3289" y="1038"/>
                    <a:pt x="2970" y="645"/>
                  </a:cubicBezTo>
                  <a:cubicBezTo>
                    <a:pt x="2800" y="442"/>
                    <a:pt x="2608" y="251"/>
                    <a:pt x="2385" y="102"/>
                  </a:cubicBezTo>
                  <a:cubicBezTo>
                    <a:pt x="2285" y="31"/>
                    <a:pt x="2180" y="1"/>
                    <a:pt x="207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63" name="Google Shape;363;p19"/>
          <p:cNvSpPr/>
          <p:nvPr/>
        </p:nvSpPr>
        <p:spPr>
          <a:xfrm flipH="1">
            <a:off x="715000" y="518000"/>
            <a:ext cx="7713900" cy="692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64" name="Google Shape;364;p19"/>
          <p:cNvSpPr txBox="1">
            <a:spLocks noGrp="1"/>
          </p:cNvSpPr>
          <p:nvPr>
            <p:ph type="title"/>
          </p:nvPr>
        </p:nvSpPr>
        <p:spPr>
          <a:xfrm>
            <a:off x="720000" y="503720"/>
            <a:ext cx="7704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19"/>
          <p:cNvSpPr/>
          <p:nvPr/>
        </p:nvSpPr>
        <p:spPr>
          <a:xfrm rot="10800000" flipH="1">
            <a:off x="428992" y="6029767"/>
            <a:ext cx="902486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66" name="Google Shape;366;p19"/>
          <p:cNvSpPr/>
          <p:nvPr/>
        </p:nvSpPr>
        <p:spPr>
          <a:xfrm rot="10800000">
            <a:off x="-297108" y="2269867"/>
            <a:ext cx="902486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67" name="Google Shape;367;p19"/>
          <p:cNvSpPr/>
          <p:nvPr/>
        </p:nvSpPr>
        <p:spPr>
          <a:xfrm rot="10800000">
            <a:off x="8751145" y="3992967"/>
            <a:ext cx="902485" cy="740200"/>
          </a:xfrm>
          <a:custGeom>
            <a:avLst/>
            <a:gdLst/>
            <a:ahLst/>
            <a:cxnLst/>
            <a:rect l="l" t="t" r="r" b="b"/>
            <a:pathLst>
              <a:path w="7070" h="4349" extrusionOk="0">
                <a:moveTo>
                  <a:pt x="4102" y="0"/>
                </a:moveTo>
                <a:cubicBezTo>
                  <a:pt x="3302" y="0"/>
                  <a:pt x="2534" y="617"/>
                  <a:pt x="2524" y="1475"/>
                </a:cubicBezTo>
                <a:cubicBezTo>
                  <a:pt x="2266" y="1209"/>
                  <a:pt x="1917" y="1099"/>
                  <a:pt x="1563" y="1099"/>
                </a:cubicBezTo>
                <a:cubicBezTo>
                  <a:pt x="1464" y="1099"/>
                  <a:pt x="1365" y="1107"/>
                  <a:pt x="1267" y="1123"/>
                </a:cubicBezTo>
                <a:cubicBezTo>
                  <a:pt x="1054" y="1166"/>
                  <a:pt x="874" y="1273"/>
                  <a:pt x="756" y="1443"/>
                </a:cubicBezTo>
                <a:cubicBezTo>
                  <a:pt x="704" y="1518"/>
                  <a:pt x="640" y="1624"/>
                  <a:pt x="629" y="1709"/>
                </a:cubicBezTo>
                <a:cubicBezTo>
                  <a:pt x="629" y="1741"/>
                  <a:pt x="682" y="2071"/>
                  <a:pt x="682" y="2071"/>
                </a:cubicBezTo>
                <a:cubicBezTo>
                  <a:pt x="469" y="2093"/>
                  <a:pt x="288" y="2114"/>
                  <a:pt x="160" y="2295"/>
                </a:cubicBezTo>
                <a:cubicBezTo>
                  <a:pt x="11" y="2507"/>
                  <a:pt x="1" y="2763"/>
                  <a:pt x="118" y="2997"/>
                </a:cubicBezTo>
                <a:cubicBezTo>
                  <a:pt x="278" y="3274"/>
                  <a:pt x="565" y="3444"/>
                  <a:pt x="863" y="3466"/>
                </a:cubicBezTo>
                <a:cubicBezTo>
                  <a:pt x="891" y="3467"/>
                  <a:pt x="919" y="3467"/>
                  <a:pt x="947" y="3467"/>
                </a:cubicBezTo>
                <a:cubicBezTo>
                  <a:pt x="1190" y="3467"/>
                  <a:pt x="1409" y="3423"/>
                  <a:pt x="1619" y="3328"/>
                </a:cubicBezTo>
                <a:cubicBezTo>
                  <a:pt x="1800" y="3242"/>
                  <a:pt x="1917" y="3082"/>
                  <a:pt x="2088" y="2997"/>
                </a:cubicBezTo>
                <a:cubicBezTo>
                  <a:pt x="2098" y="3551"/>
                  <a:pt x="2194" y="3881"/>
                  <a:pt x="2715" y="4158"/>
                </a:cubicBezTo>
                <a:cubicBezTo>
                  <a:pt x="2968" y="4287"/>
                  <a:pt x="3221" y="4348"/>
                  <a:pt x="3479" y="4348"/>
                </a:cubicBezTo>
                <a:cubicBezTo>
                  <a:pt x="3732" y="4348"/>
                  <a:pt x="3991" y="4290"/>
                  <a:pt x="4259" y="4179"/>
                </a:cubicBezTo>
                <a:cubicBezTo>
                  <a:pt x="4643" y="4019"/>
                  <a:pt x="4770" y="3711"/>
                  <a:pt x="5047" y="3455"/>
                </a:cubicBezTo>
                <a:cubicBezTo>
                  <a:pt x="5207" y="3785"/>
                  <a:pt x="5790" y="4012"/>
                  <a:pt x="6160" y="4012"/>
                </a:cubicBezTo>
                <a:cubicBezTo>
                  <a:pt x="6184" y="4012"/>
                  <a:pt x="6207" y="4011"/>
                  <a:pt x="6228" y="4009"/>
                </a:cubicBezTo>
                <a:cubicBezTo>
                  <a:pt x="6687" y="3966"/>
                  <a:pt x="6985" y="3519"/>
                  <a:pt x="7027" y="3104"/>
                </a:cubicBezTo>
                <a:cubicBezTo>
                  <a:pt x="7070" y="2561"/>
                  <a:pt x="6888" y="2060"/>
                  <a:pt x="6431" y="1752"/>
                </a:cubicBezTo>
                <a:cubicBezTo>
                  <a:pt x="6294" y="1659"/>
                  <a:pt x="6174" y="1622"/>
                  <a:pt x="6053" y="1622"/>
                </a:cubicBezTo>
                <a:cubicBezTo>
                  <a:pt x="5912" y="1622"/>
                  <a:pt x="5768" y="1672"/>
                  <a:pt x="5590" y="1741"/>
                </a:cubicBezTo>
                <a:cubicBezTo>
                  <a:pt x="5558" y="922"/>
                  <a:pt x="5249" y="134"/>
                  <a:pt x="4323" y="16"/>
                </a:cubicBezTo>
                <a:cubicBezTo>
                  <a:pt x="4250" y="6"/>
                  <a:pt x="4176" y="0"/>
                  <a:pt x="4102" y="0"/>
                </a:cubicBezTo>
                <a:close/>
              </a:path>
            </a:pathLst>
          </a:cu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1031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77175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100"/>
              <a:buFont typeface="Fredoka One"/>
              <a:buNone/>
              <a:defRPr sz="31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536633"/>
            <a:ext cx="77175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●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○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 Medium"/>
              <a:buChar char="■"/>
              <a:defRPr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1796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Fredoka One"/>
              <a:buNone/>
              <a:defRPr sz="2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●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○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■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●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○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■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●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glebert"/>
              <a:buChar char="○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Englebert"/>
              <a:buChar char="■"/>
              <a:defRPr>
                <a:solidFill>
                  <a:schemeClr val="dk1"/>
                </a:solidFill>
                <a:latin typeface="Englebert"/>
                <a:ea typeface="Englebert"/>
                <a:cs typeface="Englebert"/>
                <a:sym typeface="Engleber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95489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svg"/><Relationship Id="rId26" Type="http://schemas.openxmlformats.org/officeDocument/2006/relationships/image" Target="../media/image23.png"/><Relationship Id="rId3" Type="http://schemas.openxmlformats.org/officeDocument/2006/relationships/image" Target="../media/image1.png"/><Relationship Id="rId21" Type="http://schemas.openxmlformats.org/officeDocument/2006/relationships/image" Target="../media/image18.svg"/><Relationship Id="rId7" Type="http://schemas.openxmlformats.org/officeDocument/2006/relationships/chart" Target="../charts/chart1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8.svg"/><Relationship Id="rId24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12.svg"/><Relationship Id="rId23" Type="http://schemas.openxmlformats.org/officeDocument/2006/relationships/image" Target="../media/image20.sv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7.jp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0.png"/><Relationship Id="rId11" Type="http://schemas.openxmlformats.org/officeDocument/2006/relationships/image" Target="../media/image32.emf"/><Relationship Id="rId5" Type="http://schemas.openxmlformats.org/officeDocument/2006/relationships/image" Target="../media/image29.svg"/><Relationship Id="rId10" Type="http://schemas.openxmlformats.org/officeDocument/2006/relationships/chart" Target="../charts/chart4.xml"/><Relationship Id="rId4" Type="http://schemas.openxmlformats.org/officeDocument/2006/relationships/image" Target="../media/image28.png"/><Relationship Id="rId9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alpha val="2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id="{799EDB12-17B4-49B4-BFFF-3A221D5BEE1D}"/>
              </a:ext>
            </a:extLst>
          </p:cNvPr>
          <p:cNvSpPr/>
          <p:nvPr/>
        </p:nvSpPr>
        <p:spPr>
          <a:xfrm>
            <a:off x="889858" y="-443060"/>
            <a:ext cx="4459197" cy="338697"/>
          </a:xfrm>
          <a:prstGeom prst="roundRect">
            <a:avLst/>
          </a:prstGeom>
          <a:solidFill>
            <a:srgbClr val="002060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srgbClr val="5F5531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5" name="Google Shape;1321;p42">
            <a:extLst>
              <a:ext uri="{FF2B5EF4-FFF2-40B4-BE49-F238E27FC236}">
                <a16:creationId xmlns:a16="http://schemas.microsoft.com/office/drawing/2014/main" id="{BF3D3FDD-B12C-4A12-B845-D7584CC3A8DC}"/>
              </a:ext>
            </a:extLst>
          </p:cNvPr>
          <p:cNvSpPr txBox="1">
            <a:spLocks/>
          </p:cNvSpPr>
          <p:nvPr/>
        </p:nvSpPr>
        <p:spPr>
          <a:xfrm>
            <a:off x="1351005" y="160078"/>
            <a:ext cx="7261076" cy="361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rick Hand"/>
              <a:buNone/>
              <a:defRPr sz="3600" b="1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Patrick Hand"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cs typeface="Kanit" pitchFamily="2" charset="-34"/>
                <a:sym typeface="Patrick Hand"/>
              </a:rPr>
              <a:t>1.1 การขับเคลื่อนและการดำเนินงานของศูนย์เร่งรัดจัดการสวัสดิภาพประชาชน (ศรส.)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cs typeface="Kanit" pitchFamily="2" charset="-34"/>
              <a:sym typeface="Patrick Hand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7E9B5284-7D63-4FF5-847A-239831A252A2}"/>
              </a:ext>
            </a:extLst>
          </p:cNvPr>
          <p:cNvSpPr/>
          <p:nvPr/>
        </p:nvSpPr>
        <p:spPr>
          <a:xfrm>
            <a:off x="0" y="-15389"/>
            <a:ext cx="1172600" cy="823160"/>
          </a:xfrm>
          <a:custGeom>
            <a:avLst/>
            <a:gdLst/>
            <a:ahLst/>
            <a:cxnLst/>
            <a:rect l="l" t="t" r="r" b="b"/>
            <a:pathLst>
              <a:path w="1172600" h="782658">
                <a:moveTo>
                  <a:pt x="0" y="0"/>
                </a:moveTo>
                <a:lnTo>
                  <a:pt x="1172601" y="0"/>
                </a:lnTo>
                <a:lnTo>
                  <a:pt x="1172601" y="782657"/>
                </a:lnTo>
                <a:lnTo>
                  <a:pt x="0" y="7826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5629" t="-77325" r="-62858" b="-99373"/>
            </a:stretch>
          </a:blipFill>
        </p:spPr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A2457682-CDD7-4786-B4ED-E89327EF3CC5}"/>
              </a:ext>
            </a:extLst>
          </p:cNvPr>
          <p:cNvSpPr/>
          <p:nvPr/>
        </p:nvSpPr>
        <p:spPr>
          <a:xfrm>
            <a:off x="8361341" y="27766"/>
            <a:ext cx="782659" cy="782659"/>
          </a:xfrm>
          <a:custGeom>
            <a:avLst/>
            <a:gdLst/>
            <a:ahLst/>
            <a:cxnLst/>
            <a:rect l="l" t="t" r="r" b="b"/>
            <a:pathLst>
              <a:path w="782658" h="782658">
                <a:moveTo>
                  <a:pt x="0" y="0"/>
                </a:moveTo>
                <a:lnTo>
                  <a:pt x="782658" y="0"/>
                </a:lnTo>
                <a:lnTo>
                  <a:pt x="782658" y="782657"/>
                </a:lnTo>
                <a:lnTo>
                  <a:pt x="0" y="7826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D5AAF9A1-E196-4B4B-A43F-6C5052013439}"/>
              </a:ext>
            </a:extLst>
          </p:cNvPr>
          <p:cNvSpPr txBox="1"/>
          <p:nvPr/>
        </p:nvSpPr>
        <p:spPr>
          <a:xfrm>
            <a:off x="3112975" y="545616"/>
            <a:ext cx="2909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สถิติผู้ใช้บริการ ศรส. 241 ราย 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17175568-BFFE-47E7-8429-D6371841B5BC}"/>
              </a:ext>
            </a:extLst>
          </p:cNvPr>
          <p:cNvSpPr txBox="1"/>
          <p:nvPr/>
        </p:nvSpPr>
        <p:spPr>
          <a:xfrm>
            <a:off x="1179433" y="925821"/>
            <a:ext cx="2053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กลุ่มเป้าหมาย 241 กรณี 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D267DFB-8733-4A39-9043-CE780DD37C29}"/>
              </a:ext>
            </a:extLst>
          </p:cNvPr>
          <p:cNvSpPr/>
          <p:nvPr/>
        </p:nvSpPr>
        <p:spPr>
          <a:xfrm>
            <a:off x="839461" y="902808"/>
            <a:ext cx="339972" cy="339972"/>
          </a:xfrm>
          <a:custGeom>
            <a:avLst/>
            <a:gdLst/>
            <a:ahLst/>
            <a:cxnLst/>
            <a:rect l="l" t="t" r="r" b="b"/>
            <a:pathLst>
              <a:path w="339972" h="339972">
                <a:moveTo>
                  <a:pt x="0" y="0"/>
                </a:moveTo>
                <a:lnTo>
                  <a:pt x="339972" y="0"/>
                </a:lnTo>
                <a:lnTo>
                  <a:pt x="339972" y="339971"/>
                </a:lnTo>
                <a:lnTo>
                  <a:pt x="0" y="3399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16" name="แผนภูมิ 15">
            <a:extLst>
              <a:ext uri="{FF2B5EF4-FFF2-40B4-BE49-F238E27FC236}">
                <a16:creationId xmlns:a16="http://schemas.microsoft.com/office/drawing/2014/main" id="{778D03AC-15A1-4FF4-AC37-701756AC3938}"/>
              </a:ext>
            </a:extLst>
          </p:cNvPr>
          <p:cNvGraphicFramePr/>
          <p:nvPr/>
        </p:nvGraphicFramePr>
        <p:xfrm>
          <a:off x="0" y="1326081"/>
          <a:ext cx="4002833" cy="3345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8" name="Freeform 4">
            <a:extLst>
              <a:ext uri="{FF2B5EF4-FFF2-40B4-BE49-F238E27FC236}">
                <a16:creationId xmlns:a16="http://schemas.microsoft.com/office/drawing/2014/main" id="{E97CDEB7-16A5-4959-B265-AE873026A6A8}"/>
              </a:ext>
            </a:extLst>
          </p:cNvPr>
          <p:cNvSpPr/>
          <p:nvPr/>
        </p:nvSpPr>
        <p:spPr>
          <a:xfrm>
            <a:off x="1941902" y="2142449"/>
            <a:ext cx="350242" cy="461781"/>
          </a:xfrm>
          <a:custGeom>
            <a:avLst/>
            <a:gdLst/>
            <a:ahLst/>
            <a:cxnLst/>
            <a:rect l="l" t="t" r="r" b="b"/>
            <a:pathLst>
              <a:path w="158632" h="189062">
                <a:moveTo>
                  <a:pt x="0" y="0"/>
                </a:moveTo>
                <a:lnTo>
                  <a:pt x="158632" y="0"/>
                </a:lnTo>
                <a:lnTo>
                  <a:pt x="158632" y="189062"/>
                </a:lnTo>
                <a:lnTo>
                  <a:pt x="0" y="18906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6A575E66-6D5C-4804-BE65-F07E7C7DC23C}"/>
              </a:ext>
            </a:extLst>
          </p:cNvPr>
          <p:cNvSpPr/>
          <p:nvPr/>
        </p:nvSpPr>
        <p:spPr>
          <a:xfrm>
            <a:off x="1313681" y="1274909"/>
            <a:ext cx="323856" cy="300362"/>
          </a:xfrm>
          <a:custGeom>
            <a:avLst/>
            <a:gdLst/>
            <a:ahLst/>
            <a:cxnLst/>
            <a:rect l="l" t="t" r="r" b="b"/>
            <a:pathLst>
              <a:path w="136199" h="196612">
                <a:moveTo>
                  <a:pt x="0" y="0"/>
                </a:moveTo>
                <a:lnTo>
                  <a:pt x="136198" y="0"/>
                </a:lnTo>
                <a:lnTo>
                  <a:pt x="136198" y="196612"/>
                </a:lnTo>
                <a:lnTo>
                  <a:pt x="0" y="1966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8538DD27-5832-48DF-B794-4E7577D55F24}"/>
              </a:ext>
            </a:extLst>
          </p:cNvPr>
          <p:cNvSpPr/>
          <p:nvPr/>
        </p:nvSpPr>
        <p:spPr>
          <a:xfrm>
            <a:off x="639667" y="1844517"/>
            <a:ext cx="254727" cy="292549"/>
          </a:xfrm>
          <a:custGeom>
            <a:avLst/>
            <a:gdLst/>
            <a:ahLst/>
            <a:cxnLst/>
            <a:rect l="l" t="t" r="r" b="b"/>
            <a:pathLst>
              <a:path w="148897" h="196386">
                <a:moveTo>
                  <a:pt x="0" y="0"/>
                </a:moveTo>
                <a:lnTo>
                  <a:pt x="148897" y="0"/>
                </a:lnTo>
                <a:lnTo>
                  <a:pt x="148897" y="196386"/>
                </a:lnTo>
                <a:lnTo>
                  <a:pt x="0" y="1963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108">
            <a:extLst>
              <a:ext uri="{FF2B5EF4-FFF2-40B4-BE49-F238E27FC236}">
                <a16:creationId xmlns:a16="http://schemas.microsoft.com/office/drawing/2014/main" id="{0D00B161-063D-438F-9FD4-180D6E98A208}"/>
              </a:ext>
            </a:extLst>
          </p:cNvPr>
          <p:cNvSpPr/>
          <p:nvPr/>
        </p:nvSpPr>
        <p:spPr>
          <a:xfrm>
            <a:off x="2684487" y="2204906"/>
            <a:ext cx="254727" cy="520657"/>
          </a:xfrm>
          <a:custGeom>
            <a:avLst/>
            <a:gdLst/>
            <a:ahLst/>
            <a:cxnLst/>
            <a:rect l="l" t="t" r="r" b="b"/>
            <a:pathLst>
              <a:path w="267402" h="589316">
                <a:moveTo>
                  <a:pt x="0" y="0"/>
                </a:moveTo>
                <a:lnTo>
                  <a:pt x="267402" y="0"/>
                </a:lnTo>
                <a:lnTo>
                  <a:pt x="267402" y="589316"/>
                </a:lnTo>
                <a:lnTo>
                  <a:pt x="0" y="5893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pic>
        <p:nvPicPr>
          <p:cNvPr id="23" name="รูปภาพ 22">
            <a:extLst>
              <a:ext uri="{FF2B5EF4-FFF2-40B4-BE49-F238E27FC236}">
                <a16:creationId xmlns:a16="http://schemas.microsoft.com/office/drawing/2014/main" id="{E52EF517-4369-4223-B714-637248F0CAF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78" y="2648798"/>
            <a:ext cx="461781" cy="461781"/>
          </a:xfrm>
          <a:prstGeom prst="rect">
            <a:avLst/>
          </a:prstGeom>
        </p:spPr>
      </p:pic>
      <p:grpSp>
        <p:nvGrpSpPr>
          <p:cNvPr id="24" name="Group 22">
            <a:extLst>
              <a:ext uri="{FF2B5EF4-FFF2-40B4-BE49-F238E27FC236}">
                <a16:creationId xmlns:a16="http://schemas.microsoft.com/office/drawing/2014/main" id="{D099C0A1-1E18-41C3-B651-BD9EF6C203D8}"/>
              </a:ext>
            </a:extLst>
          </p:cNvPr>
          <p:cNvGrpSpPr/>
          <p:nvPr/>
        </p:nvGrpSpPr>
        <p:grpSpPr>
          <a:xfrm>
            <a:off x="4324255" y="1672974"/>
            <a:ext cx="3780010" cy="302159"/>
            <a:chOff x="0" y="0"/>
            <a:chExt cx="775384" cy="77571"/>
          </a:xfrm>
        </p:grpSpPr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3524184E-4344-42D5-89EA-71A071B2E6CA}"/>
                </a:ext>
              </a:extLst>
            </p:cNvPr>
            <p:cNvSpPr/>
            <p:nvPr/>
          </p:nvSpPr>
          <p:spPr>
            <a:xfrm>
              <a:off x="0" y="0"/>
              <a:ext cx="775384" cy="77571"/>
            </a:xfrm>
            <a:custGeom>
              <a:avLst/>
              <a:gdLst/>
              <a:ahLst/>
              <a:cxnLst/>
              <a:rect l="l" t="t" r="r" b="b"/>
              <a:pathLst>
                <a:path w="775384" h="77571">
                  <a:moveTo>
                    <a:pt x="38785" y="0"/>
                  </a:moveTo>
                  <a:lnTo>
                    <a:pt x="736598" y="0"/>
                  </a:lnTo>
                  <a:cubicBezTo>
                    <a:pt x="746885" y="0"/>
                    <a:pt x="756750" y="4086"/>
                    <a:pt x="764024" y="11360"/>
                  </a:cubicBezTo>
                  <a:cubicBezTo>
                    <a:pt x="771298" y="18634"/>
                    <a:pt x="775384" y="28499"/>
                    <a:pt x="775384" y="38785"/>
                  </a:cubicBezTo>
                  <a:lnTo>
                    <a:pt x="775384" y="38785"/>
                  </a:lnTo>
                  <a:cubicBezTo>
                    <a:pt x="775384" y="60206"/>
                    <a:pt x="758019" y="77571"/>
                    <a:pt x="736598" y="77571"/>
                  </a:cubicBezTo>
                  <a:lnTo>
                    <a:pt x="38785" y="77571"/>
                  </a:lnTo>
                  <a:cubicBezTo>
                    <a:pt x="17365" y="77571"/>
                    <a:pt x="0" y="60206"/>
                    <a:pt x="0" y="38785"/>
                  </a:cubicBezTo>
                  <a:lnTo>
                    <a:pt x="0" y="38785"/>
                  </a:lnTo>
                  <a:cubicBezTo>
                    <a:pt x="0" y="17365"/>
                    <a:pt x="17365" y="0"/>
                    <a:pt x="38785" y="0"/>
                  </a:cubicBezTo>
                  <a:close/>
                </a:path>
              </a:pathLst>
            </a:custGeom>
            <a:solidFill>
              <a:srgbClr val="FDF1E0"/>
            </a:solidFill>
          </p:spPr>
        </p:sp>
        <p:sp>
          <p:nvSpPr>
            <p:cNvPr id="26" name="TextBox 24">
              <a:extLst>
                <a:ext uri="{FF2B5EF4-FFF2-40B4-BE49-F238E27FC236}">
                  <a16:creationId xmlns:a16="http://schemas.microsoft.com/office/drawing/2014/main" id="{A323027D-4982-4753-A902-8557E047307F}"/>
                </a:ext>
              </a:extLst>
            </p:cNvPr>
            <p:cNvSpPr txBox="1"/>
            <p:nvPr/>
          </p:nvSpPr>
          <p:spPr>
            <a:xfrm>
              <a:off x="0" y="-57150"/>
              <a:ext cx="775384" cy="134721"/>
            </a:xfrm>
            <a:prstGeom prst="rect">
              <a:avLst/>
            </a:prstGeom>
          </p:spPr>
          <p:txBody>
            <a:bodyPr lIns="48701" tIns="48701" rIns="48701" bIns="48701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7" name="Freeform 25">
            <a:extLst>
              <a:ext uri="{FF2B5EF4-FFF2-40B4-BE49-F238E27FC236}">
                <a16:creationId xmlns:a16="http://schemas.microsoft.com/office/drawing/2014/main" id="{5D78DF98-916C-412F-B048-5DB2E74E4408}"/>
              </a:ext>
            </a:extLst>
          </p:cNvPr>
          <p:cNvSpPr/>
          <p:nvPr/>
        </p:nvSpPr>
        <p:spPr>
          <a:xfrm>
            <a:off x="4426301" y="1630865"/>
            <a:ext cx="303298" cy="304511"/>
          </a:xfrm>
          <a:custGeom>
            <a:avLst/>
            <a:gdLst/>
            <a:ahLst/>
            <a:cxnLst/>
            <a:rect l="l" t="t" r="r" b="b"/>
            <a:pathLst>
              <a:path w="203482" h="195343">
                <a:moveTo>
                  <a:pt x="0" y="0"/>
                </a:moveTo>
                <a:lnTo>
                  <a:pt x="203482" y="0"/>
                </a:lnTo>
                <a:lnTo>
                  <a:pt x="203482" y="195342"/>
                </a:lnTo>
                <a:lnTo>
                  <a:pt x="0" y="19534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6">
            <a:extLst>
              <a:ext uri="{FF2B5EF4-FFF2-40B4-BE49-F238E27FC236}">
                <a16:creationId xmlns:a16="http://schemas.microsoft.com/office/drawing/2014/main" id="{4F835C46-5E11-478D-9E6C-BDE8A1740A9F}"/>
              </a:ext>
            </a:extLst>
          </p:cNvPr>
          <p:cNvGrpSpPr/>
          <p:nvPr/>
        </p:nvGrpSpPr>
        <p:grpSpPr>
          <a:xfrm>
            <a:off x="4324255" y="1345609"/>
            <a:ext cx="3780010" cy="267747"/>
            <a:chOff x="0" y="0"/>
            <a:chExt cx="775384" cy="77571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703D12F7-F902-434A-9D51-23442567EA2E}"/>
                </a:ext>
              </a:extLst>
            </p:cNvPr>
            <p:cNvSpPr/>
            <p:nvPr/>
          </p:nvSpPr>
          <p:spPr>
            <a:xfrm>
              <a:off x="0" y="0"/>
              <a:ext cx="775384" cy="77571"/>
            </a:xfrm>
            <a:custGeom>
              <a:avLst/>
              <a:gdLst/>
              <a:ahLst/>
              <a:cxnLst/>
              <a:rect l="l" t="t" r="r" b="b"/>
              <a:pathLst>
                <a:path w="775384" h="77571">
                  <a:moveTo>
                    <a:pt x="38785" y="0"/>
                  </a:moveTo>
                  <a:lnTo>
                    <a:pt x="736598" y="0"/>
                  </a:lnTo>
                  <a:cubicBezTo>
                    <a:pt x="746885" y="0"/>
                    <a:pt x="756750" y="4086"/>
                    <a:pt x="764024" y="11360"/>
                  </a:cubicBezTo>
                  <a:cubicBezTo>
                    <a:pt x="771298" y="18634"/>
                    <a:pt x="775384" y="28499"/>
                    <a:pt x="775384" y="38785"/>
                  </a:cubicBezTo>
                  <a:lnTo>
                    <a:pt x="775384" y="38785"/>
                  </a:lnTo>
                  <a:cubicBezTo>
                    <a:pt x="775384" y="60206"/>
                    <a:pt x="758019" y="77571"/>
                    <a:pt x="736598" y="77571"/>
                  </a:cubicBezTo>
                  <a:lnTo>
                    <a:pt x="38785" y="77571"/>
                  </a:lnTo>
                  <a:cubicBezTo>
                    <a:pt x="17365" y="77571"/>
                    <a:pt x="0" y="60206"/>
                    <a:pt x="0" y="38785"/>
                  </a:cubicBezTo>
                  <a:lnTo>
                    <a:pt x="0" y="38785"/>
                  </a:lnTo>
                  <a:cubicBezTo>
                    <a:pt x="0" y="17365"/>
                    <a:pt x="17365" y="0"/>
                    <a:pt x="38785" y="0"/>
                  </a:cubicBezTo>
                  <a:close/>
                </a:path>
              </a:pathLst>
            </a:custGeom>
            <a:solidFill>
              <a:srgbClr val="FDF1E0"/>
            </a:solidFill>
          </p:spPr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5F87442A-FCA2-445F-8F6F-2C88EF42DA99}"/>
                </a:ext>
              </a:extLst>
            </p:cNvPr>
            <p:cNvSpPr txBox="1"/>
            <p:nvPr/>
          </p:nvSpPr>
          <p:spPr>
            <a:xfrm>
              <a:off x="0" y="-57150"/>
              <a:ext cx="775384" cy="134721"/>
            </a:xfrm>
            <a:prstGeom prst="rect">
              <a:avLst/>
            </a:prstGeom>
          </p:spPr>
          <p:txBody>
            <a:bodyPr lIns="48701" tIns="48701" rIns="48701" bIns="48701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1" name="Freeform 29">
            <a:extLst>
              <a:ext uri="{FF2B5EF4-FFF2-40B4-BE49-F238E27FC236}">
                <a16:creationId xmlns:a16="http://schemas.microsoft.com/office/drawing/2014/main" id="{C5D33F63-D924-492D-BE7D-384D5C53FEA8}"/>
              </a:ext>
            </a:extLst>
          </p:cNvPr>
          <p:cNvSpPr/>
          <p:nvPr/>
        </p:nvSpPr>
        <p:spPr>
          <a:xfrm>
            <a:off x="4342805" y="1212368"/>
            <a:ext cx="359816" cy="405966"/>
          </a:xfrm>
          <a:custGeom>
            <a:avLst/>
            <a:gdLst/>
            <a:ahLst/>
            <a:cxnLst/>
            <a:rect l="l" t="t" r="r" b="b"/>
            <a:pathLst>
              <a:path w="235319" h="251661">
                <a:moveTo>
                  <a:pt x="0" y="0"/>
                </a:moveTo>
                <a:lnTo>
                  <a:pt x="235320" y="0"/>
                </a:lnTo>
                <a:lnTo>
                  <a:pt x="235320" y="251661"/>
                </a:lnTo>
                <a:lnTo>
                  <a:pt x="0" y="25166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grpSp>
        <p:nvGrpSpPr>
          <p:cNvPr id="32" name="Group 30">
            <a:extLst>
              <a:ext uri="{FF2B5EF4-FFF2-40B4-BE49-F238E27FC236}">
                <a16:creationId xmlns:a16="http://schemas.microsoft.com/office/drawing/2014/main" id="{C20C7CE1-94AE-4D59-91CB-3B69C3273DFF}"/>
              </a:ext>
            </a:extLst>
          </p:cNvPr>
          <p:cNvGrpSpPr/>
          <p:nvPr/>
        </p:nvGrpSpPr>
        <p:grpSpPr>
          <a:xfrm>
            <a:off x="4274880" y="2041594"/>
            <a:ext cx="3829385" cy="298509"/>
            <a:chOff x="0" y="0"/>
            <a:chExt cx="775384" cy="77571"/>
          </a:xfrm>
        </p:grpSpPr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EC7A1D30-1961-485E-91C3-617587F07852}"/>
                </a:ext>
              </a:extLst>
            </p:cNvPr>
            <p:cNvSpPr/>
            <p:nvPr/>
          </p:nvSpPr>
          <p:spPr>
            <a:xfrm>
              <a:off x="0" y="0"/>
              <a:ext cx="775384" cy="77571"/>
            </a:xfrm>
            <a:custGeom>
              <a:avLst/>
              <a:gdLst/>
              <a:ahLst/>
              <a:cxnLst/>
              <a:rect l="l" t="t" r="r" b="b"/>
              <a:pathLst>
                <a:path w="775384" h="77571">
                  <a:moveTo>
                    <a:pt x="38785" y="0"/>
                  </a:moveTo>
                  <a:lnTo>
                    <a:pt x="736598" y="0"/>
                  </a:lnTo>
                  <a:cubicBezTo>
                    <a:pt x="746885" y="0"/>
                    <a:pt x="756750" y="4086"/>
                    <a:pt x="764024" y="11360"/>
                  </a:cubicBezTo>
                  <a:cubicBezTo>
                    <a:pt x="771298" y="18634"/>
                    <a:pt x="775384" y="28499"/>
                    <a:pt x="775384" y="38785"/>
                  </a:cubicBezTo>
                  <a:lnTo>
                    <a:pt x="775384" y="38785"/>
                  </a:lnTo>
                  <a:cubicBezTo>
                    <a:pt x="775384" y="60206"/>
                    <a:pt x="758019" y="77571"/>
                    <a:pt x="736598" y="77571"/>
                  </a:cubicBezTo>
                  <a:lnTo>
                    <a:pt x="38785" y="77571"/>
                  </a:lnTo>
                  <a:cubicBezTo>
                    <a:pt x="17365" y="77571"/>
                    <a:pt x="0" y="60206"/>
                    <a:pt x="0" y="38785"/>
                  </a:cubicBezTo>
                  <a:lnTo>
                    <a:pt x="0" y="38785"/>
                  </a:lnTo>
                  <a:cubicBezTo>
                    <a:pt x="0" y="17365"/>
                    <a:pt x="17365" y="0"/>
                    <a:pt x="38785" y="0"/>
                  </a:cubicBezTo>
                  <a:close/>
                </a:path>
              </a:pathLst>
            </a:custGeom>
            <a:solidFill>
              <a:srgbClr val="FDF1E0"/>
            </a:solidFill>
          </p:spPr>
        </p:sp>
        <p:sp>
          <p:nvSpPr>
            <p:cNvPr id="34" name="TextBox 32">
              <a:extLst>
                <a:ext uri="{FF2B5EF4-FFF2-40B4-BE49-F238E27FC236}">
                  <a16:creationId xmlns:a16="http://schemas.microsoft.com/office/drawing/2014/main" id="{D8185336-5DA9-4981-8201-6C87DE628360}"/>
                </a:ext>
              </a:extLst>
            </p:cNvPr>
            <p:cNvSpPr txBox="1"/>
            <p:nvPr/>
          </p:nvSpPr>
          <p:spPr>
            <a:xfrm>
              <a:off x="0" y="-57150"/>
              <a:ext cx="775384" cy="134721"/>
            </a:xfrm>
            <a:prstGeom prst="rect">
              <a:avLst/>
            </a:prstGeom>
          </p:spPr>
          <p:txBody>
            <a:bodyPr lIns="48701" tIns="48701" rIns="48701" bIns="48701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Freeform 33">
            <a:extLst>
              <a:ext uri="{FF2B5EF4-FFF2-40B4-BE49-F238E27FC236}">
                <a16:creationId xmlns:a16="http://schemas.microsoft.com/office/drawing/2014/main" id="{150D5D31-126C-4586-A15C-C0783EEFAA0B}"/>
              </a:ext>
            </a:extLst>
          </p:cNvPr>
          <p:cNvSpPr/>
          <p:nvPr/>
        </p:nvSpPr>
        <p:spPr>
          <a:xfrm>
            <a:off x="4452555" y="2067215"/>
            <a:ext cx="221644" cy="223883"/>
          </a:xfrm>
          <a:custGeom>
            <a:avLst/>
            <a:gdLst/>
            <a:ahLst/>
            <a:cxnLst/>
            <a:rect l="l" t="t" r="r" b="b"/>
            <a:pathLst>
              <a:path w="221644" h="223883">
                <a:moveTo>
                  <a:pt x="0" y="0"/>
                </a:moveTo>
                <a:lnTo>
                  <a:pt x="221643" y="0"/>
                </a:lnTo>
                <a:lnTo>
                  <a:pt x="221643" y="223882"/>
                </a:lnTo>
                <a:lnTo>
                  <a:pt x="0" y="2238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4">
            <a:extLst>
              <a:ext uri="{FF2B5EF4-FFF2-40B4-BE49-F238E27FC236}">
                <a16:creationId xmlns:a16="http://schemas.microsoft.com/office/drawing/2014/main" id="{C11CC5C7-0A2B-4365-95DB-58FD45E0B974}"/>
              </a:ext>
            </a:extLst>
          </p:cNvPr>
          <p:cNvGrpSpPr/>
          <p:nvPr/>
        </p:nvGrpSpPr>
        <p:grpSpPr>
          <a:xfrm>
            <a:off x="4318852" y="2122769"/>
            <a:ext cx="3829385" cy="797969"/>
            <a:chOff x="0" y="-57150"/>
            <a:chExt cx="775384" cy="134721"/>
          </a:xfrm>
        </p:grpSpPr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23DBF6FB-E7A1-4DA6-A984-6B2A6A574538}"/>
                </a:ext>
              </a:extLst>
            </p:cNvPr>
            <p:cNvSpPr/>
            <p:nvPr/>
          </p:nvSpPr>
          <p:spPr>
            <a:xfrm>
              <a:off x="0" y="0"/>
              <a:ext cx="775384" cy="63463"/>
            </a:xfrm>
            <a:custGeom>
              <a:avLst/>
              <a:gdLst/>
              <a:ahLst/>
              <a:cxnLst/>
              <a:rect l="l" t="t" r="r" b="b"/>
              <a:pathLst>
                <a:path w="775384" h="77571">
                  <a:moveTo>
                    <a:pt x="38785" y="0"/>
                  </a:moveTo>
                  <a:lnTo>
                    <a:pt x="736598" y="0"/>
                  </a:lnTo>
                  <a:cubicBezTo>
                    <a:pt x="746885" y="0"/>
                    <a:pt x="756750" y="4086"/>
                    <a:pt x="764024" y="11360"/>
                  </a:cubicBezTo>
                  <a:cubicBezTo>
                    <a:pt x="771298" y="18634"/>
                    <a:pt x="775384" y="28499"/>
                    <a:pt x="775384" y="38785"/>
                  </a:cubicBezTo>
                  <a:lnTo>
                    <a:pt x="775384" y="38785"/>
                  </a:lnTo>
                  <a:cubicBezTo>
                    <a:pt x="775384" y="60206"/>
                    <a:pt x="758019" y="77571"/>
                    <a:pt x="736598" y="77571"/>
                  </a:cubicBezTo>
                  <a:lnTo>
                    <a:pt x="38785" y="77571"/>
                  </a:lnTo>
                  <a:cubicBezTo>
                    <a:pt x="17365" y="77571"/>
                    <a:pt x="0" y="60206"/>
                    <a:pt x="0" y="38785"/>
                  </a:cubicBezTo>
                  <a:lnTo>
                    <a:pt x="0" y="38785"/>
                  </a:lnTo>
                  <a:cubicBezTo>
                    <a:pt x="0" y="17365"/>
                    <a:pt x="17365" y="0"/>
                    <a:pt x="38785" y="0"/>
                  </a:cubicBezTo>
                  <a:close/>
                </a:path>
              </a:pathLst>
            </a:custGeom>
            <a:solidFill>
              <a:srgbClr val="ED208A"/>
            </a:solidFill>
          </p:spPr>
        </p:sp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29FA75E3-4019-4D4A-9F0A-70BC4E102A0E}"/>
                </a:ext>
              </a:extLst>
            </p:cNvPr>
            <p:cNvSpPr txBox="1"/>
            <p:nvPr/>
          </p:nvSpPr>
          <p:spPr>
            <a:xfrm>
              <a:off x="0" y="-57150"/>
              <a:ext cx="775384" cy="134721"/>
            </a:xfrm>
            <a:prstGeom prst="rect">
              <a:avLst/>
            </a:prstGeom>
          </p:spPr>
          <p:txBody>
            <a:bodyPr lIns="48701" tIns="48701" rIns="48701" bIns="48701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endParaRPr>
            </a:p>
          </p:txBody>
        </p:sp>
      </p:grpSp>
      <p:sp>
        <p:nvSpPr>
          <p:cNvPr id="58" name="TextBox 157">
            <a:extLst>
              <a:ext uri="{FF2B5EF4-FFF2-40B4-BE49-F238E27FC236}">
                <a16:creationId xmlns:a16="http://schemas.microsoft.com/office/drawing/2014/main" id="{3D3D8623-D50E-4EF4-AD8F-D3FE8A54A181}"/>
              </a:ext>
            </a:extLst>
          </p:cNvPr>
          <p:cNvSpPr txBox="1"/>
          <p:nvPr/>
        </p:nvSpPr>
        <p:spPr>
          <a:xfrm>
            <a:off x="4763151" y="2059793"/>
            <a:ext cx="845109" cy="313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 New Bold"/>
                <a:ea typeface="+mn-ea"/>
                <a:cs typeface="Th Sarabun New Bold"/>
              </a:rPr>
              <a:t>ศปก.พม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 New Bold"/>
              <a:ea typeface="+mn-ea"/>
              <a:cs typeface="Th Sarabun New Bold"/>
            </a:endParaRPr>
          </a:p>
        </p:txBody>
      </p:sp>
      <p:sp>
        <p:nvSpPr>
          <p:cNvPr id="61" name="TextBox 160">
            <a:extLst>
              <a:ext uri="{FF2B5EF4-FFF2-40B4-BE49-F238E27FC236}">
                <a16:creationId xmlns:a16="http://schemas.microsoft.com/office/drawing/2014/main" id="{0E5006C8-49A6-49E6-99E6-BFDA1452516C}"/>
              </a:ext>
            </a:extLst>
          </p:cNvPr>
          <p:cNvSpPr txBox="1"/>
          <p:nvPr/>
        </p:nvSpPr>
        <p:spPr>
          <a:xfrm>
            <a:off x="6281437" y="2534897"/>
            <a:ext cx="638727" cy="2750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EFD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241</a:t>
            </a:r>
          </a:p>
        </p:txBody>
      </p:sp>
      <p:sp>
        <p:nvSpPr>
          <p:cNvPr id="62" name="TextBox 161">
            <a:extLst>
              <a:ext uri="{FF2B5EF4-FFF2-40B4-BE49-F238E27FC236}">
                <a16:creationId xmlns:a16="http://schemas.microsoft.com/office/drawing/2014/main" id="{8DAA087A-37EA-4F24-BE0E-980C6D4E71E4}"/>
              </a:ext>
            </a:extLst>
          </p:cNvPr>
          <p:cNvSpPr txBox="1"/>
          <p:nvPr/>
        </p:nvSpPr>
        <p:spPr>
          <a:xfrm>
            <a:off x="4669659" y="2487585"/>
            <a:ext cx="648089" cy="313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EFEFD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รวม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EFEFD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sp>
        <p:nvSpPr>
          <p:cNvPr id="63" name="TextBox 162">
            <a:extLst>
              <a:ext uri="{FF2B5EF4-FFF2-40B4-BE49-F238E27FC236}">
                <a16:creationId xmlns:a16="http://schemas.microsoft.com/office/drawing/2014/main" id="{072DF94D-5C58-49E4-B469-2024917FE8FA}"/>
              </a:ext>
            </a:extLst>
          </p:cNvPr>
          <p:cNvSpPr txBox="1"/>
          <p:nvPr/>
        </p:nvSpPr>
        <p:spPr>
          <a:xfrm>
            <a:off x="7316068" y="2480008"/>
            <a:ext cx="638727" cy="283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29" b="0" i="0" u="none" strike="noStrike" kern="1200" cap="none" spc="0" normalizeH="0" baseline="0" noProof="0" dirty="0" err="1">
                <a:ln>
                  <a:noFill/>
                </a:ln>
                <a:solidFill>
                  <a:srgbClr val="FEFEFD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กรณี</a:t>
            </a:r>
            <a:r>
              <a:rPr kumimoji="0" lang="en-US" sz="1629" b="0" i="0" u="none" strike="noStrike" kern="1200" cap="none" spc="0" normalizeH="0" baseline="0" noProof="0" dirty="0">
                <a:ln>
                  <a:noFill/>
                </a:ln>
                <a:solidFill>
                  <a:srgbClr val="FEFEFD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 </a:t>
            </a:r>
          </a:p>
        </p:txBody>
      </p:sp>
      <p:sp>
        <p:nvSpPr>
          <p:cNvPr id="64" name="TextBox 163">
            <a:extLst>
              <a:ext uri="{FF2B5EF4-FFF2-40B4-BE49-F238E27FC236}">
                <a16:creationId xmlns:a16="http://schemas.microsoft.com/office/drawing/2014/main" id="{9577AD57-8607-4BBC-9FEB-A4E4B3CE1AB0}"/>
              </a:ext>
            </a:extLst>
          </p:cNvPr>
          <p:cNvSpPr txBox="1"/>
          <p:nvPr/>
        </p:nvSpPr>
        <p:spPr>
          <a:xfrm>
            <a:off x="4789647" y="1706235"/>
            <a:ext cx="845109" cy="313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 New Bold"/>
                <a:ea typeface="+mn-ea"/>
                <a:cs typeface="+mn-cs"/>
              </a:rPr>
              <a:t>ESS</a:t>
            </a:r>
          </a:p>
        </p:txBody>
      </p:sp>
      <p:sp>
        <p:nvSpPr>
          <p:cNvPr id="70" name="Freeform 42">
            <a:extLst>
              <a:ext uri="{FF2B5EF4-FFF2-40B4-BE49-F238E27FC236}">
                <a16:creationId xmlns:a16="http://schemas.microsoft.com/office/drawing/2014/main" id="{2C16377A-FCB7-48E6-BC12-1CA4D7107B25}"/>
              </a:ext>
            </a:extLst>
          </p:cNvPr>
          <p:cNvSpPr/>
          <p:nvPr/>
        </p:nvSpPr>
        <p:spPr>
          <a:xfrm>
            <a:off x="5070998" y="846194"/>
            <a:ext cx="357777" cy="357777"/>
          </a:xfrm>
          <a:custGeom>
            <a:avLst/>
            <a:gdLst/>
            <a:ahLst/>
            <a:cxnLst/>
            <a:rect l="l" t="t" r="r" b="b"/>
            <a:pathLst>
              <a:path w="357777" h="357777">
                <a:moveTo>
                  <a:pt x="0" y="0"/>
                </a:moveTo>
                <a:lnTo>
                  <a:pt x="357777" y="0"/>
                </a:lnTo>
                <a:lnTo>
                  <a:pt x="357777" y="357777"/>
                </a:lnTo>
                <a:lnTo>
                  <a:pt x="0" y="35777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1" name="TextBox 151">
            <a:extLst>
              <a:ext uri="{FF2B5EF4-FFF2-40B4-BE49-F238E27FC236}">
                <a16:creationId xmlns:a16="http://schemas.microsoft.com/office/drawing/2014/main" id="{097A30B3-D2BA-41A4-8581-02620E70B1D3}"/>
              </a:ext>
            </a:extLst>
          </p:cNvPr>
          <p:cNvSpPr txBox="1"/>
          <p:nvPr/>
        </p:nvSpPr>
        <p:spPr>
          <a:xfrm>
            <a:off x="4756577" y="1339771"/>
            <a:ext cx="1396275" cy="313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 New Bold"/>
                <a:ea typeface="+mn-ea"/>
                <a:cs typeface="Th Sarabun New Bold"/>
              </a:rPr>
              <a:t>สายด่วน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 New Bold"/>
                <a:ea typeface="+mn-ea"/>
                <a:cs typeface="Th Sarabun New Bold"/>
              </a:rPr>
              <a:t> 1300 </a:t>
            </a:r>
          </a:p>
        </p:txBody>
      </p:sp>
      <p:sp>
        <p:nvSpPr>
          <p:cNvPr id="72" name="TextBox 152">
            <a:extLst>
              <a:ext uri="{FF2B5EF4-FFF2-40B4-BE49-F238E27FC236}">
                <a16:creationId xmlns:a16="http://schemas.microsoft.com/office/drawing/2014/main" id="{3086F6CF-96AC-4CE1-9249-039F979CEA5B}"/>
              </a:ext>
            </a:extLst>
          </p:cNvPr>
          <p:cNvSpPr txBox="1"/>
          <p:nvPr/>
        </p:nvSpPr>
        <p:spPr>
          <a:xfrm>
            <a:off x="6878203" y="1399366"/>
            <a:ext cx="542219" cy="29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A128B"/>
                </a:solidFill>
                <a:effectLst/>
                <a:uLnTx/>
                <a:uFillTx/>
                <a:latin typeface="Th Sarabun New Bold"/>
                <a:ea typeface="+mn-ea"/>
                <a:cs typeface="+mn-cs"/>
              </a:rPr>
              <a:t>237</a:t>
            </a:r>
          </a:p>
        </p:txBody>
      </p:sp>
      <p:sp>
        <p:nvSpPr>
          <p:cNvPr id="73" name="TextBox 153">
            <a:extLst>
              <a:ext uri="{FF2B5EF4-FFF2-40B4-BE49-F238E27FC236}">
                <a16:creationId xmlns:a16="http://schemas.microsoft.com/office/drawing/2014/main" id="{A2A104F3-6B1C-422A-AFF8-9391B0237576}"/>
              </a:ext>
            </a:extLst>
          </p:cNvPr>
          <p:cNvSpPr txBox="1"/>
          <p:nvPr/>
        </p:nvSpPr>
        <p:spPr>
          <a:xfrm>
            <a:off x="7465212" y="1319302"/>
            <a:ext cx="397879" cy="298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h Sarabun New Bold"/>
              </a:rPr>
              <a:t>กรณี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h Sarabun New Bold"/>
              </a:rPr>
              <a:t> </a:t>
            </a:r>
          </a:p>
        </p:txBody>
      </p:sp>
      <p:sp>
        <p:nvSpPr>
          <p:cNvPr id="74" name="TextBox 166">
            <a:extLst>
              <a:ext uri="{FF2B5EF4-FFF2-40B4-BE49-F238E27FC236}">
                <a16:creationId xmlns:a16="http://schemas.microsoft.com/office/drawing/2014/main" id="{A9ED45B3-B75F-436A-977E-03FB4095ED70}"/>
              </a:ext>
            </a:extLst>
          </p:cNvPr>
          <p:cNvSpPr txBox="1"/>
          <p:nvPr/>
        </p:nvSpPr>
        <p:spPr>
          <a:xfrm>
            <a:off x="5504229" y="995123"/>
            <a:ext cx="184756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ช่องทางการให้บริการ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grpSp>
        <p:nvGrpSpPr>
          <p:cNvPr id="75" name="Group 75">
            <a:extLst>
              <a:ext uri="{FF2B5EF4-FFF2-40B4-BE49-F238E27FC236}">
                <a16:creationId xmlns:a16="http://schemas.microsoft.com/office/drawing/2014/main" id="{C6B9E1C6-41DD-42DF-9D67-44D8FE4BF0D0}"/>
              </a:ext>
            </a:extLst>
          </p:cNvPr>
          <p:cNvGrpSpPr/>
          <p:nvPr/>
        </p:nvGrpSpPr>
        <p:grpSpPr>
          <a:xfrm>
            <a:off x="9463152" y="1494014"/>
            <a:ext cx="4489967" cy="2914732"/>
            <a:chOff x="0" y="0"/>
            <a:chExt cx="890187" cy="749279"/>
          </a:xfrm>
        </p:grpSpPr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650A472F-426A-4A42-BBC6-8DCB22CFCA5E}"/>
                </a:ext>
              </a:extLst>
            </p:cNvPr>
            <p:cNvSpPr/>
            <p:nvPr/>
          </p:nvSpPr>
          <p:spPr>
            <a:xfrm>
              <a:off x="0" y="0"/>
              <a:ext cx="890187" cy="749279"/>
            </a:xfrm>
            <a:custGeom>
              <a:avLst/>
              <a:gdLst/>
              <a:ahLst/>
              <a:cxnLst/>
              <a:rect l="l" t="t" r="r" b="b"/>
              <a:pathLst>
                <a:path w="890187" h="749279">
                  <a:moveTo>
                    <a:pt x="0" y="0"/>
                  </a:moveTo>
                  <a:lnTo>
                    <a:pt x="890187" y="0"/>
                  </a:lnTo>
                  <a:lnTo>
                    <a:pt x="890187" y="749279"/>
                  </a:lnTo>
                  <a:lnTo>
                    <a:pt x="0" y="749279"/>
                  </a:lnTo>
                  <a:close/>
                </a:path>
              </a:pathLst>
            </a:custGeom>
            <a:solidFill>
              <a:srgbClr val="FDF1E0"/>
            </a:solidFill>
          </p:spPr>
        </p:sp>
        <p:sp>
          <p:nvSpPr>
            <p:cNvPr id="77" name="TextBox 77">
              <a:extLst>
                <a:ext uri="{FF2B5EF4-FFF2-40B4-BE49-F238E27FC236}">
                  <a16:creationId xmlns:a16="http://schemas.microsoft.com/office/drawing/2014/main" id="{62050BC0-E621-4C32-971A-C97D9F8926E5}"/>
                </a:ext>
              </a:extLst>
            </p:cNvPr>
            <p:cNvSpPr txBox="1"/>
            <p:nvPr/>
          </p:nvSpPr>
          <p:spPr>
            <a:xfrm>
              <a:off x="0" y="-57150"/>
              <a:ext cx="890187" cy="806429"/>
            </a:xfrm>
            <a:prstGeom prst="rect">
              <a:avLst/>
            </a:prstGeom>
          </p:spPr>
          <p:txBody>
            <a:bodyPr lIns="63248" tIns="63248" rIns="63248" bIns="63248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28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86" name="Group 87">
            <a:extLst>
              <a:ext uri="{FF2B5EF4-FFF2-40B4-BE49-F238E27FC236}">
                <a16:creationId xmlns:a16="http://schemas.microsoft.com/office/drawing/2014/main" id="{DD519222-3B20-4C4A-B6E3-EA5E68884D97}"/>
              </a:ext>
            </a:extLst>
          </p:cNvPr>
          <p:cNvGrpSpPr/>
          <p:nvPr/>
        </p:nvGrpSpPr>
        <p:grpSpPr>
          <a:xfrm>
            <a:off x="4571343" y="3644921"/>
            <a:ext cx="4121582" cy="348046"/>
            <a:chOff x="0" y="0"/>
            <a:chExt cx="830098" cy="82810"/>
          </a:xfrm>
        </p:grpSpPr>
        <p:sp>
          <p:nvSpPr>
            <p:cNvPr id="87" name="Freeform 88">
              <a:extLst>
                <a:ext uri="{FF2B5EF4-FFF2-40B4-BE49-F238E27FC236}">
                  <a16:creationId xmlns:a16="http://schemas.microsoft.com/office/drawing/2014/main" id="{D2D501F9-6CEF-4117-85F7-82F58CBC84F8}"/>
                </a:ext>
              </a:extLst>
            </p:cNvPr>
            <p:cNvSpPr/>
            <p:nvPr/>
          </p:nvSpPr>
          <p:spPr>
            <a:xfrm>
              <a:off x="0" y="0"/>
              <a:ext cx="830098" cy="82810"/>
            </a:xfrm>
            <a:custGeom>
              <a:avLst/>
              <a:gdLst/>
              <a:ahLst/>
              <a:cxnLst/>
              <a:rect l="l" t="t" r="r" b="b"/>
              <a:pathLst>
                <a:path w="830098" h="82810">
                  <a:moveTo>
                    <a:pt x="41405" y="0"/>
                  </a:moveTo>
                  <a:lnTo>
                    <a:pt x="788694" y="0"/>
                  </a:lnTo>
                  <a:cubicBezTo>
                    <a:pt x="799675" y="0"/>
                    <a:pt x="810206" y="4362"/>
                    <a:pt x="817971" y="12127"/>
                  </a:cubicBezTo>
                  <a:cubicBezTo>
                    <a:pt x="825736" y="19892"/>
                    <a:pt x="830098" y="30424"/>
                    <a:pt x="830098" y="41405"/>
                  </a:cubicBezTo>
                  <a:lnTo>
                    <a:pt x="830098" y="41405"/>
                  </a:lnTo>
                  <a:cubicBezTo>
                    <a:pt x="830098" y="52386"/>
                    <a:pt x="825736" y="62918"/>
                    <a:pt x="817971" y="70682"/>
                  </a:cubicBezTo>
                  <a:cubicBezTo>
                    <a:pt x="810206" y="78447"/>
                    <a:pt x="799675" y="82810"/>
                    <a:pt x="788694" y="82810"/>
                  </a:cubicBezTo>
                  <a:lnTo>
                    <a:pt x="41405" y="82810"/>
                  </a:lnTo>
                  <a:cubicBezTo>
                    <a:pt x="30424" y="82810"/>
                    <a:pt x="19892" y="78447"/>
                    <a:pt x="12127" y="70682"/>
                  </a:cubicBezTo>
                  <a:cubicBezTo>
                    <a:pt x="4362" y="62918"/>
                    <a:pt x="0" y="52386"/>
                    <a:pt x="0" y="41405"/>
                  </a:cubicBezTo>
                  <a:lnTo>
                    <a:pt x="0" y="41405"/>
                  </a:lnTo>
                  <a:cubicBezTo>
                    <a:pt x="0" y="30424"/>
                    <a:pt x="4362" y="19892"/>
                    <a:pt x="12127" y="12127"/>
                  </a:cubicBezTo>
                  <a:cubicBezTo>
                    <a:pt x="19892" y="4362"/>
                    <a:pt x="30424" y="0"/>
                    <a:pt x="41405" y="0"/>
                  </a:cubicBezTo>
                  <a:close/>
                </a:path>
              </a:pathLst>
            </a:custGeom>
            <a:solidFill>
              <a:srgbClr val="FFFFFE"/>
            </a:solidFill>
          </p:spPr>
        </p:sp>
        <p:sp>
          <p:nvSpPr>
            <p:cNvPr id="88" name="TextBox 89">
              <a:extLst>
                <a:ext uri="{FF2B5EF4-FFF2-40B4-BE49-F238E27FC236}">
                  <a16:creationId xmlns:a16="http://schemas.microsoft.com/office/drawing/2014/main" id="{A403A62A-6B2C-45E4-B8A1-718F8C36EF45}"/>
                </a:ext>
              </a:extLst>
            </p:cNvPr>
            <p:cNvSpPr txBox="1"/>
            <p:nvPr/>
          </p:nvSpPr>
          <p:spPr>
            <a:xfrm>
              <a:off x="0" y="-57150"/>
              <a:ext cx="830098" cy="139960"/>
            </a:xfrm>
            <a:prstGeom prst="rect">
              <a:avLst/>
            </a:prstGeom>
          </p:spPr>
          <p:txBody>
            <a:bodyPr lIns="54455" tIns="54455" rIns="54455" bIns="5445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28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95" name="Group 96">
            <a:extLst>
              <a:ext uri="{FF2B5EF4-FFF2-40B4-BE49-F238E27FC236}">
                <a16:creationId xmlns:a16="http://schemas.microsoft.com/office/drawing/2014/main" id="{AB6FE158-5FEC-4356-9E7F-2C0B24884BE6}"/>
              </a:ext>
            </a:extLst>
          </p:cNvPr>
          <p:cNvGrpSpPr/>
          <p:nvPr/>
        </p:nvGrpSpPr>
        <p:grpSpPr>
          <a:xfrm>
            <a:off x="4567279" y="3235865"/>
            <a:ext cx="4125646" cy="348046"/>
            <a:chOff x="0" y="0"/>
            <a:chExt cx="830098" cy="82810"/>
          </a:xfrm>
        </p:grpSpPr>
        <p:sp>
          <p:nvSpPr>
            <p:cNvPr id="96" name="Freeform 97">
              <a:extLst>
                <a:ext uri="{FF2B5EF4-FFF2-40B4-BE49-F238E27FC236}">
                  <a16:creationId xmlns:a16="http://schemas.microsoft.com/office/drawing/2014/main" id="{1662D64E-EDA0-44FF-AFDA-5A8CE4284DE8}"/>
                </a:ext>
              </a:extLst>
            </p:cNvPr>
            <p:cNvSpPr/>
            <p:nvPr/>
          </p:nvSpPr>
          <p:spPr>
            <a:xfrm>
              <a:off x="0" y="0"/>
              <a:ext cx="830098" cy="82810"/>
            </a:xfrm>
            <a:custGeom>
              <a:avLst/>
              <a:gdLst/>
              <a:ahLst/>
              <a:cxnLst/>
              <a:rect l="l" t="t" r="r" b="b"/>
              <a:pathLst>
                <a:path w="830098" h="82810">
                  <a:moveTo>
                    <a:pt x="41405" y="0"/>
                  </a:moveTo>
                  <a:lnTo>
                    <a:pt x="788694" y="0"/>
                  </a:lnTo>
                  <a:cubicBezTo>
                    <a:pt x="799675" y="0"/>
                    <a:pt x="810206" y="4362"/>
                    <a:pt x="817971" y="12127"/>
                  </a:cubicBezTo>
                  <a:cubicBezTo>
                    <a:pt x="825736" y="19892"/>
                    <a:pt x="830098" y="30424"/>
                    <a:pt x="830098" y="41405"/>
                  </a:cubicBezTo>
                  <a:lnTo>
                    <a:pt x="830098" y="41405"/>
                  </a:lnTo>
                  <a:cubicBezTo>
                    <a:pt x="830098" y="52386"/>
                    <a:pt x="825736" y="62918"/>
                    <a:pt x="817971" y="70682"/>
                  </a:cubicBezTo>
                  <a:cubicBezTo>
                    <a:pt x="810206" y="78447"/>
                    <a:pt x="799675" y="82810"/>
                    <a:pt x="788694" y="82810"/>
                  </a:cubicBezTo>
                  <a:lnTo>
                    <a:pt x="41405" y="82810"/>
                  </a:lnTo>
                  <a:cubicBezTo>
                    <a:pt x="30424" y="82810"/>
                    <a:pt x="19892" y="78447"/>
                    <a:pt x="12127" y="70682"/>
                  </a:cubicBezTo>
                  <a:cubicBezTo>
                    <a:pt x="4362" y="62918"/>
                    <a:pt x="0" y="52386"/>
                    <a:pt x="0" y="41405"/>
                  </a:cubicBezTo>
                  <a:lnTo>
                    <a:pt x="0" y="41405"/>
                  </a:lnTo>
                  <a:cubicBezTo>
                    <a:pt x="0" y="30424"/>
                    <a:pt x="4362" y="19892"/>
                    <a:pt x="12127" y="12127"/>
                  </a:cubicBezTo>
                  <a:cubicBezTo>
                    <a:pt x="19892" y="4362"/>
                    <a:pt x="30424" y="0"/>
                    <a:pt x="41405" y="0"/>
                  </a:cubicBezTo>
                  <a:close/>
                </a:path>
              </a:pathLst>
            </a:custGeom>
            <a:solidFill>
              <a:srgbClr val="FFFFFE"/>
            </a:solidFill>
          </p:spPr>
        </p:sp>
        <p:sp>
          <p:nvSpPr>
            <p:cNvPr id="97" name="TextBox 98">
              <a:extLst>
                <a:ext uri="{FF2B5EF4-FFF2-40B4-BE49-F238E27FC236}">
                  <a16:creationId xmlns:a16="http://schemas.microsoft.com/office/drawing/2014/main" id="{FA06419D-D38D-4393-9817-98D5FEBD2623}"/>
                </a:ext>
              </a:extLst>
            </p:cNvPr>
            <p:cNvSpPr txBox="1"/>
            <p:nvPr/>
          </p:nvSpPr>
          <p:spPr>
            <a:xfrm>
              <a:off x="0" y="-57150"/>
              <a:ext cx="830098" cy="139960"/>
            </a:xfrm>
            <a:prstGeom prst="rect">
              <a:avLst/>
            </a:prstGeom>
          </p:spPr>
          <p:txBody>
            <a:bodyPr lIns="54455" tIns="54455" rIns="54455" bIns="5445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28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122" name="กลุ่ม 121">
            <a:extLst>
              <a:ext uri="{FF2B5EF4-FFF2-40B4-BE49-F238E27FC236}">
                <a16:creationId xmlns:a16="http://schemas.microsoft.com/office/drawing/2014/main" id="{A02B1AA9-FEAB-42CB-9A3A-71C7D211D02C}"/>
              </a:ext>
            </a:extLst>
          </p:cNvPr>
          <p:cNvGrpSpPr/>
          <p:nvPr/>
        </p:nvGrpSpPr>
        <p:grpSpPr>
          <a:xfrm>
            <a:off x="4567278" y="4875718"/>
            <a:ext cx="4568148" cy="588244"/>
            <a:chOff x="84421" y="5696349"/>
            <a:chExt cx="4568148" cy="588244"/>
          </a:xfrm>
        </p:grpSpPr>
        <p:grpSp>
          <p:nvGrpSpPr>
            <p:cNvPr id="89" name="Group 90">
              <a:extLst>
                <a:ext uri="{FF2B5EF4-FFF2-40B4-BE49-F238E27FC236}">
                  <a16:creationId xmlns:a16="http://schemas.microsoft.com/office/drawing/2014/main" id="{DD5FF3F8-1B0E-4358-BBFD-212B837CA504}"/>
                </a:ext>
              </a:extLst>
            </p:cNvPr>
            <p:cNvGrpSpPr/>
            <p:nvPr/>
          </p:nvGrpSpPr>
          <p:grpSpPr>
            <a:xfrm>
              <a:off x="84421" y="5696349"/>
              <a:ext cx="4568148" cy="588244"/>
              <a:chOff x="0" y="-57150"/>
              <a:chExt cx="830098" cy="139960"/>
            </a:xfrm>
          </p:grpSpPr>
          <p:sp>
            <p:nvSpPr>
              <p:cNvPr id="90" name="Freeform 91">
                <a:extLst>
                  <a:ext uri="{FF2B5EF4-FFF2-40B4-BE49-F238E27FC236}">
                    <a16:creationId xmlns:a16="http://schemas.microsoft.com/office/drawing/2014/main" id="{0F65BFBD-A1ED-4260-8FD7-9BBFAC5CCB01}"/>
                  </a:ext>
                </a:extLst>
              </p:cNvPr>
              <p:cNvSpPr/>
              <p:nvPr/>
            </p:nvSpPr>
            <p:spPr>
              <a:xfrm>
                <a:off x="0" y="0"/>
                <a:ext cx="748950" cy="82810"/>
              </a:xfrm>
              <a:custGeom>
                <a:avLst/>
                <a:gdLst/>
                <a:ahLst/>
                <a:cxnLst/>
                <a:rect l="l" t="t" r="r" b="b"/>
                <a:pathLst>
                  <a:path w="830098" h="82810">
                    <a:moveTo>
                      <a:pt x="41405" y="0"/>
                    </a:moveTo>
                    <a:lnTo>
                      <a:pt x="788694" y="0"/>
                    </a:lnTo>
                    <a:cubicBezTo>
                      <a:pt x="799675" y="0"/>
                      <a:pt x="810206" y="4362"/>
                      <a:pt x="817971" y="12127"/>
                    </a:cubicBezTo>
                    <a:cubicBezTo>
                      <a:pt x="825736" y="19892"/>
                      <a:pt x="830098" y="30424"/>
                      <a:pt x="830098" y="41405"/>
                    </a:cubicBezTo>
                    <a:lnTo>
                      <a:pt x="830098" y="41405"/>
                    </a:lnTo>
                    <a:cubicBezTo>
                      <a:pt x="830098" y="52386"/>
                      <a:pt x="825736" y="62918"/>
                      <a:pt x="817971" y="70682"/>
                    </a:cubicBezTo>
                    <a:cubicBezTo>
                      <a:pt x="810206" y="78447"/>
                      <a:pt x="799675" y="82810"/>
                      <a:pt x="788694" y="82810"/>
                    </a:cubicBezTo>
                    <a:lnTo>
                      <a:pt x="41405" y="82810"/>
                    </a:lnTo>
                    <a:cubicBezTo>
                      <a:pt x="30424" y="82810"/>
                      <a:pt x="19892" y="78447"/>
                      <a:pt x="12127" y="70682"/>
                    </a:cubicBezTo>
                    <a:cubicBezTo>
                      <a:pt x="4362" y="62918"/>
                      <a:pt x="0" y="52386"/>
                      <a:pt x="0" y="41405"/>
                    </a:cubicBezTo>
                    <a:lnTo>
                      <a:pt x="0" y="41405"/>
                    </a:lnTo>
                    <a:cubicBezTo>
                      <a:pt x="0" y="30424"/>
                      <a:pt x="4362" y="19892"/>
                      <a:pt x="12127" y="12127"/>
                    </a:cubicBezTo>
                    <a:cubicBezTo>
                      <a:pt x="19892" y="4362"/>
                      <a:pt x="30424" y="0"/>
                      <a:pt x="41405" y="0"/>
                    </a:cubicBezTo>
                    <a:close/>
                  </a:path>
                </a:pathLst>
              </a:custGeom>
              <a:solidFill>
                <a:srgbClr val="FFFFFE"/>
              </a:solidFill>
            </p:spPr>
          </p:sp>
          <p:sp>
            <p:nvSpPr>
              <p:cNvPr id="91" name="TextBox 92">
                <a:extLst>
                  <a:ext uri="{FF2B5EF4-FFF2-40B4-BE49-F238E27FC236}">
                    <a16:creationId xmlns:a16="http://schemas.microsoft.com/office/drawing/2014/main" id="{D5A91A43-3F6B-4F39-BF53-52304939FFF8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30098" cy="139960"/>
              </a:xfrm>
              <a:prstGeom prst="rect">
                <a:avLst/>
              </a:prstGeom>
            </p:spPr>
            <p:txBody>
              <a:bodyPr lIns="54455" tIns="54455" rIns="54455" bIns="54455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2281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112" name="TextBox 172">
              <a:extLst>
                <a:ext uri="{FF2B5EF4-FFF2-40B4-BE49-F238E27FC236}">
                  <a16:creationId xmlns:a16="http://schemas.microsoft.com/office/drawing/2014/main" id="{14FF294E-9BDD-4A46-8091-7E1F7C0B8289}"/>
                </a:ext>
              </a:extLst>
            </p:cNvPr>
            <p:cNvSpPr txBox="1"/>
            <p:nvPr/>
          </p:nvSpPr>
          <p:spPr>
            <a:xfrm>
              <a:off x="729471" y="5962809"/>
              <a:ext cx="3603120" cy="2955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2205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สุขภาพ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/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อุบัติเหตุ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             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A128B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3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  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กรณี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</p:grpSp>
      <p:sp>
        <p:nvSpPr>
          <p:cNvPr id="113" name="TextBox 173">
            <a:extLst>
              <a:ext uri="{FF2B5EF4-FFF2-40B4-BE49-F238E27FC236}">
                <a16:creationId xmlns:a16="http://schemas.microsoft.com/office/drawing/2014/main" id="{7D760D99-6738-4757-95B8-4552FF26FEDA}"/>
              </a:ext>
            </a:extLst>
          </p:cNvPr>
          <p:cNvSpPr txBox="1"/>
          <p:nvPr/>
        </p:nvSpPr>
        <p:spPr>
          <a:xfrm>
            <a:off x="5177102" y="3276556"/>
            <a:ext cx="4277933" cy="295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20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รายได้ความเป็นอยู่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  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208A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138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A128B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กรณี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</a:p>
        </p:txBody>
      </p:sp>
      <p:grpSp>
        <p:nvGrpSpPr>
          <p:cNvPr id="123" name="กลุ่ม 122">
            <a:extLst>
              <a:ext uri="{FF2B5EF4-FFF2-40B4-BE49-F238E27FC236}">
                <a16:creationId xmlns:a16="http://schemas.microsoft.com/office/drawing/2014/main" id="{474FD943-EC11-4008-853A-37D894420C1D}"/>
              </a:ext>
            </a:extLst>
          </p:cNvPr>
          <p:cNvGrpSpPr/>
          <p:nvPr/>
        </p:nvGrpSpPr>
        <p:grpSpPr>
          <a:xfrm>
            <a:off x="4584963" y="4669625"/>
            <a:ext cx="4121581" cy="348046"/>
            <a:chOff x="84421" y="5535460"/>
            <a:chExt cx="4121581" cy="348046"/>
          </a:xfrm>
        </p:grpSpPr>
        <p:grpSp>
          <p:nvGrpSpPr>
            <p:cNvPr id="80" name="Group 81">
              <a:extLst>
                <a:ext uri="{FF2B5EF4-FFF2-40B4-BE49-F238E27FC236}">
                  <a16:creationId xmlns:a16="http://schemas.microsoft.com/office/drawing/2014/main" id="{FEADF10C-7D4F-4114-AAF1-DA971C48176B}"/>
                </a:ext>
              </a:extLst>
            </p:cNvPr>
            <p:cNvGrpSpPr/>
            <p:nvPr/>
          </p:nvGrpSpPr>
          <p:grpSpPr>
            <a:xfrm>
              <a:off x="84421" y="5535460"/>
              <a:ext cx="4121581" cy="348046"/>
              <a:chOff x="0" y="0"/>
              <a:chExt cx="830098" cy="82810"/>
            </a:xfrm>
          </p:grpSpPr>
          <p:sp>
            <p:nvSpPr>
              <p:cNvPr id="81" name="Freeform 82">
                <a:extLst>
                  <a:ext uri="{FF2B5EF4-FFF2-40B4-BE49-F238E27FC236}">
                    <a16:creationId xmlns:a16="http://schemas.microsoft.com/office/drawing/2014/main" id="{B532A3C6-ED9D-4A94-97E7-93BB008935E6}"/>
                  </a:ext>
                </a:extLst>
              </p:cNvPr>
              <p:cNvSpPr/>
              <p:nvPr/>
            </p:nvSpPr>
            <p:spPr>
              <a:xfrm>
                <a:off x="0" y="0"/>
                <a:ext cx="830098" cy="82810"/>
              </a:xfrm>
              <a:custGeom>
                <a:avLst/>
                <a:gdLst/>
                <a:ahLst/>
                <a:cxnLst/>
                <a:rect l="l" t="t" r="r" b="b"/>
                <a:pathLst>
                  <a:path w="830098" h="82810">
                    <a:moveTo>
                      <a:pt x="41405" y="0"/>
                    </a:moveTo>
                    <a:lnTo>
                      <a:pt x="788694" y="0"/>
                    </a:lnTo>
                    <a:cubicBezTo>
                      <a:pt x="799675" y="0"/>
                      <a:pt x="810206" y="4362"/>
                      <a:pt x="817971" y="12127"/>
                    </a:cubicBezTo>
                    <a:cubicBezTo>
                      <a:pt x="825736" y="19892"/>
                      <a:pt x="830098" y="30424"/>
                      <a:pt x="830098" y="41405"/>
                    </a:cubicBezTo>
                    <a:lnTo>
                      <a:pt x="830098" y="41405"/>
                    </a:lnTo>
                    <a:cubicBezTo>
                      <a:pt x="830098" y="52386"/>
                      <a:pt x="825736" y="62918"/>
                      <a:pt x="817971" y="70682"/>
                    </a:cubicBezTo>
                    <a:cubicBezTo>
                      <a:pt x="810206" y="78447"/>
                      <a:pt x="799675" y="82810"/>
                      <a:pt x="788694" y="82810"/>
                    </a:cubicBezTo>
                    <a:lnTo>
                      <a:pt x="41405" y="82810"/>
                    </a:lnTo>
                    <a:cubicBezTo>
                      <a:pt x="30424" y="82810"/>
                      <a:pt x="19892" y="78447"/>
                      <a:pt x="12127" y="70682"/>
                    </a:cubicBezTo>
                    <a:cubicBezTo>
                      <a:pt x="4362" y="62918"/>
                      <a:pt x="0" y="52386"/>
                      <a:pt x="0" y="41405"/>
                    </a:cubicBezTo>
                    <a:lnTo>
                      <a:pt x="0" y="41405"/>
                    </a:lnTo>
                    <a:cubicBezTo>
                      <a:pt x="0" y="30424"/>
                      <a:pt x="4362" y="19892"/>
                      <a:pt x="12127" y="12127"/>
                    </a:cubicBezTo>
                    <a:cubicBezTo>
                      <a:pt x="19892" y="4362"/>
                      <a:pt x="30424" y="0"/>
                      <a:pt x="41405" y="0"/>
                    </a:cubicBezTo>
                    <a:close/>
                  </a:path>
                </a:pathLst>
              </a:custGeom>
              <a:solidFill>
                <a:srgbClr val="FFFFFE"/>
              </a:solidFill>
            </p:spPr>
          </p:sp>
          <p:sp>
            <p:nvSpPr>
              <p:cNvPr id="82" name="TextBox 83">
                <a:extLst>
                  <a:ext uri="{FF2B5EF4-FFF2-40B4-BE49-F238E27FC236}">
                    <a16:creationId xmlns:a16="http://schemas.microsoft.com/office/drawing/2014/main" id="{6060EDA6-F939-4C09-ADF2-8D1F93D7C70D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30098" cy="139960"/>
              </a:xfrm>
              <a:prstGeom prst="rect">
                <a:avLst/>
              </a:prstGeom>
            </p:spPr>
            <p:txBody>
              <a:bodyPr lIns="54455" tIns="54455" rIns="54455" bIns="54455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2281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116" name="TextBox 176">
              <a:extLst>
                <a:ext uri="{FF2B5EF4-FFF2-40B4-BE49-F238E27FC236}">
                  <a16:creationId xmlns:a16="http://schemas.microsoft.com/office/drawing/2014/main" id="{6138B1C8-3204-4600-923A-EC8E141B4DB1}"/>
                </a:ext>
              </a:extLst>
            </p:cNvPr>
            <p:cNvSpPr txBox="1"/>
            <p:nvPr/>
          </p:nvSpPr>
          <p:spPr>
            <a:xfrm>
              <a:off x="714368" y="5566229"/>
              <a:ext cx="3288465" cy="2955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2205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เร่ร่อน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/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ขอทาน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                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A128B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3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  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กรณี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</a:t>
              </a:r>
            </a:p>
          </p:txBody>
        </p:sp>
      </p:grpSp>
      <p:sp>
        <p:nvSpPr>
          <p:cNvPr id="118" name="TextBox 178">
            <a:extLst>
              <a:ext uri="{FF2B5EF4-FFF2-40B4-BE49-F238E27FC236}">
                <a16:creationId xmlns:a16="http://schemas.microsoft.com/office/drawing/2014/main" id="{4C7AA6BA-89CB-4E91-8830-0A42272A3CDE}"/>
              </a:ext>
            </a:extLst>
          </p:cNvPr>
          <p:cNvSpPr txBox="1"/>
          <p:nvPr/>
        </p:nvSpPr>
        <p:spPr>
          <a:xfrm>
            <a:off x="5203881" y="3688338"/>
            <a:ext cx="3520347" cy="295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20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สิทธิ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สวัสดิการฯ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       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A128B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53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กรณี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</a:p>
        </p:txBody>
      </p:sp>
      <p:sp>
        <p:nvSpPr>
          <p:cNvPr id="121" name="TextBox 171">
            <a:extLst>
              <a:ext uri="{FF2B5EF4-FFF2-40B4-BE49-F238E27FC236}">
                <a16:creationId xmlns:a16="http://schemas.microsoft.com/office/drawing/2014/main" id="{BB1BEA19-44DC-4207-97AE-0F2D0E67B5BA}"/>
              </a:ext>
            </a:extLst>
          </p:cNvPr>
          <p:cNvSpPr txBox="1"/>
          <p:nvPr/>
        </p:nvSpPr>
        <p:spPr>
          <a:xfrm>
            <a:off x="5462945" y="2930071"/>
            <a:ext cx="225940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ประเด็นปัญหาสำคัญ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grpSp>
        <p:nvGrpSpPr>
          <p:cNvPr id="126" name="กลุ่ม 125">
            <a:extLst>
              <a:ext uri="{FF2B5EF4-FFF2-40B4-BE49-F238E27FC236}">
                <a16:creationId xmlns:a16="http://schemas.microsoft.com/office/drawing/2014/main" id="{41830AD2-DB32-452E-BBAF-57659F0A3CFA}"/>
              </a:ext>
            </a:extLst>
          </p:cNvPr>
          <p:cNvGrpSpPr/>
          <p:nvPr/>
        </p:nvGrpSpPr>
        <p:grpSpPr>
          <a:xfrm>
            <a:off x="4584962" y="4028594"/>
            <a:ext cx="4121582" cy="588203"/>
            <a:chOff x="102105" y="5091821"/>
            <a:chExt cx="4121582" cy="588203"/>
          </a:xfrm>
        </p:grpSpPr>
        <p:grpSp>
          <p:nvGrpSpPr>
            <p:cNvPr id="83" name="Group 84">
              <a:extLst>
                <a:ext uri="{FF2B5EF4-FFF2-40B4-BE49-F238E27FC236}">
                  <a16:creationId xmlns:a16="http://schemas.microsoft.com/office/drawing/2014/main" id="{25621115-4D8E-43B0-B910-490BC0F40753}"/>
                </a:ext>
              </a:extLst>
            </p:cNvPr>
            <p:cNvGrpSpPr/>
            <p:nvPr/>
          </p:nvGrpSpPr>
          <p:grpSpPr>
            <a:xfrm>
              <a:off x="102105" y="5129697"/>
              <a:ext cx="4121582" cy="540995"/>
              <a:chOff x="0" y="0"/>
              <a:chExt cx="830098" cy="82810"/>
            </a:xfrm>
          </p:grpSpPr>
          <p:sp>
            <p:nvSpPr>
              <p:cNvPr id="84" name="Freeform 85">
                <a:extLst>
                  <a:ext uri="{FF2B5EF4-FFF2-40B4-BE49-F238E27FC236}">
                    <a16:creationId xmlns:a16="http://schemas.microsoft.com/office/drawing/2014/main" id="{A245559A-F3A0-4C2E-B025-641F66191451}"/>
                  </a:ext>
                </a:extLst>
              </p:cNvPr>
              <p:cNvSpPr/>
              <p:nvPr/>
            </p:nvSpPr>
            <p:spPr>
              <a:xfrm>
                <a:off x="0" y="0"/>
                <a:ext cx="830098" cy="82810"/>
              </a:xfrm>
              <a:custGeom>
                <a:avLst/>
                <a:gdLst/>
                <a:ahLst/>
                <a:cxnLst/>
                <a:rect l="l" t="t" r="r" b="b"/>
                <a:pathLst>
                  <a:path w="830098" h="82810">
                    <a:moveTo>
                      <a:pt x="41405" y="0"/>
                    </a:moveTo>
                    <a:lnTo>
                      <a:pt x="788694" y="0"/>
                    </a:lnTo>
                    <a:cubicBezTo>
                      <a:pt x="799675" y="0"/>
                      <a:pt x="810206" y="4362"/>
                      <a:pt x="817971" y="12127"/>
                    </a:cubicBezTo>
                    <a:cubicBezTo>
                      <a:pt x="825736" y="19892"/>
                      <a:pt x="830098" y="30424"/>
                      <a:pt x="830098" y="41405"/>
                    </a:cubicBezTo>
                    <a:lnTo>
                      <a:pt x="830098" y="41405"/>
                    </a:lnTo>
                    <a:cubicBezTo>
                      <a:pt x="830098" y="52386"/>
                      <a:pt x="825736" y="62918"/>
                      <a:pt x="817971" y="70682"/>
                    </a:cubicBezTo>
                    <a:cubicBezTo>
                      <a:pt x="810206" y="78447"/>
                      <a:pt x="799675" y="82810"/>
                      <a:pt x="788694" y="82810"/>
                    </a:cubicBezTo>
                    <a:lnTo>
                      <a:pt x="41405" y="82810"/>
                    </a:lnTo>
                    <a:cubicBezTo>
                      <a:pt x="30424" y="82810"/>
                      <a:pt x="19892" y="78447"/>
                      <a:pt x="12127" y="70682"/>
                    </a:cubicBezTo>
                    <a:cubicBezTo>
                      <a:pt x="4362" y="62918"/>
                      <a:pt x="0" y="52386"/>
                      <a:pt x="0" y="41405"/>
                    </a:cubicBezTo>
                    <a:lnTo>
                      <a:pt x="0" y="41405"/>
                    </a:lnTo>
                    <a:cubicBezTo>
                      <a:pt x="0" y="30424"/>
                      <a:pt x="4362" y="19892"/>
                      <a:pt x="12127" y="12127"/>
                    </a:cubicBezTo>
                    <a:cubicBezTo>
                      <a:pt x="19892" y="4362"/>
                      <a:pt x="30424" y="0"/>
                      <a:pt x="41405" y="0"/>
                    </a:cubicBezTo>
                    <a:close/>
                  </a:path>
                </a:pathLst>
              </a:custGeom>
              <a:solidFill>
                <a:srgbClr val="FFFFFE"/>
              </a:solidFill>
            </p:spPr>
          </p:sp>
          <p:sp>
            <p:nvSpPr>
              <p:cNvPr id="85" name="TextBox 86">
                <a:extLst>
                  <a:ext uri="{FF2B5EF4-FFF2-40B4-BE49-F238E27FC236}">
                    <a16:creationId xmlns:a16="http://schemas.microsoft.com/office/drawing/2014/main" id="{238A9609-541A-4FDD-96FD-33AC419BB53F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30098" cy="139960"/>
              </a:xfrm>
              <a:prstGeom prst="rect">
                <a:avLst/>
              </a:prstGeom>
            </p:spPr>
            <p:txBody>
              <a:bodyPr lIns="54455" tIns="54455" rIns="54455" bIns="54455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2281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3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endParaRPr>
              </a:p>
            </p:txBody>
          </p:sp>
        </p:grpSp>
        <p:sp>
          <p:nvSpPr>
            <p:cNvPr id="115" name="TextBox 175">
              <a:extLst>
                <a:ext uri="{FF2B5EF4-FFF2-40B4-BE49-F238E27FC236}">
                  <a16:creationId xmlns:a16="http://schemas.microsoft.com/office/drawing/2014/main" id="{1ED0A1FA-2E75-442F-AE23-C9E21C93DC96}"/>
                </a:ext>
              </a:extLst>
            </p:cNvPr>
            <p:cNvSpPr txBox="1"/>
            <p:nvPr/>
          </p:nvSpPr>
          <p:spPr>
            <a:xfrm>
              <a:off x="707327" y="5115767"/>
              <a:ext cx="1821269" cy="5642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2205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ความสัมพันธ์ในครอบครัว</a:t>
              </a:r>
              <a:b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</a:br>
              <a:r>
                <a:rPr kumimoji="0" lang="th-TH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และความรุนแรง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sp>
          <p:nvSpPr>
            <p:cNvPr id="125" name="กล่องข้อความ 124">
              <a:extLst>
                <a:ext uri="{FF2B5EF4-FFF2-40B4-BE49-F238E27FC236}">
                  <a16:creationId xmlns:a16="http://schemas.microsoft.com/office/drawing/2014/main" id="{1D7CA56B-B392-4AD8-8221-9340925AEA7A}"/>
                </a:ext>
              </a:extLst>
            </p:cNvPr>
            <p:cNvSpPr txBox="1"/>
            <p:nvPr/>
          </p:nvSpPr>
          <p:spPr>
            <a:xfrm>
              <a:off x="2924510" y="5091821"/>
              <a:ext cx="11183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A128B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29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 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กรณี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H SarabunPSK" panose="020B0500040200020003" pitchFamily="34" charset="-34"/>
                  <a:ea typeface="+mn-ea"/>
                  <a:cs typeface="TH SarabunPSK" panose="020B0500040200020003" pitchFamily="34" charset="-34"/>
                </a:rPr>
                <a:t> </a:t>
              </a:r>
              <a:endParaRPr kumimoji="0" lang="th-TH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ordia New" panose="020B0304020202020204" pitchFamily="34" charset="-34"/>
              </a:endParaRPr>
            </a:p>
          </p:txBody>
        </p:sp>
      </p:grpSp>
      <p:pic>
        <p:nvPicPr>
          <p:cNvPr id="128" name="รูปภาพ 127">
            <a:extLst>
              <a:ext uri="{FF2B5EF4-FFF2-40B4-BE49-F238E27FC236}">
                <a16:creationId xmlns:a16="http://schemas.microsoft.com/office/drawing/2014/main" id="{DFD8A526-004B-48E5-9561-75DCEC15AD7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69" y="3010594"/>
            <a:ext cx="495018" cy="495018"/>
          </a:xfrm>
          <a:prstGeom prst="rect">
            <a:avLst/>
          </a:prstGeom>
        </p:spPr>
      </p:pic>
      <p:pic>
        <p:nvPicPr>
          <p:cNvPr id="130" name="รูปภาพ 129">
            <a:extLst>
              <a:ext uri="{FF2B5EF4-FFF2-40B4-BE49-F238E27FC236}">
                <a16:creationId xmlns:a16="http://schemas.microsoft.com/office/drawing/2014/main" id="{C0161B23-8610-4227-A96D-4B00853A30A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330" y="3519542"/>
            <a:ext cx="427194" cy="427194"/>
          </a:xfrm>
          <a:prstGeom prst="rect">
            <a:avLst/>
          </a:prstGeom>
        </p:spPr>
      </p:pic>
      <p:pic>
        <p:nvPicPr>
          <p:cNvPr id="132" name="รูปภาพ 131">
            <a:extLst>
              <a:ext uri="{FF2B5EF4-FFF2-40B4-BE49-F238E27FC236}">
                <a16:creationId xmlns:a16="http://schemas.microsoft.com/office/drawing/2014/main" id="{CA4054EE-FDE7-424E-9853-FB458DF56F4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20" y="3932835"/>
            <a:ext cx="629210" cy="629210"/>
          </a:xfrm>
          <a:prstGeom prst="rect">
            <a:avLst/>
          </a:prstGeom>
        </p:spPr>
      </p:pic>
      <p:pic>
        <p:nvPicPr>
          <p:cNvPr id="134" name="รูปภาพ 133">
            <a:extLst>
              <a:ext uri="{FF2B5EF4-FFF2-40B4-BE49-F238E27FC236}">
                <a16:creationId xmlns:a16="http://schemas.microsoft.com/office/drawing/2014/main" id="{6AE3F853-41A5-4102-B151-A60D26B396C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99" y="4551818"/>
            <a:ext cx="448325" cy="448325"/>
          </a:xfrm>
          <a:prstGeom prst="rect">
            <a:avLst/>
          </a:prstGeom>
        </p:spPr>
      </p:pic>
      <p:pic>
        <p:nvPicPr>
          <p:cNvPr id="136" name="รูปภาพ 135">
            <a:extLst>
              <a:ext uri="{FF2B5EF4-FFF2-40B4-BE49-F238E27FC236}">
                <a16:creationId xmlns:a16="http://schemas.microsoft.com/office/drawing/2014/main" id="{6074B4A9-D7DD-4C94-844B-4ACC9CA41C5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103" y="5014729"/>
            <a:ext cx="492494" cy="492494"/>
          </a:xfrm>
          <a:prstGeom prst="rect">
            <a:avLst/>
          </a:prstGeom>
        </p:spPr>
      </p:pic>
      <p:sp>
        <p:nvSpPr>
          <p:cNvPr id="137" name="TextBox 166">
            <a:extLst>
              <a:ext uri="{FF2B5EF4-FFF2-40B4-BE49-F238E27FC236}">
                <a16:creationId xmlns:a16="http://schemas.microsoft.com/office/drawing/2014/main" id="{FF5D1C5B-B164-4220-85B7-DCAA7919DF1E}"/>
              </a:ext>
            </a:extLst>
          </p:cNvPr>
          <p:cNvSpPr txBox="1"/>
          <p:nvPr/>
        </p:nvSpPr>
        <p:spPr>
          <a:xfrm>
            <a:off x="-139926" y="6234262"/>
            <a:ext cx="4489966" cy="196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6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การดำเนินงาน ระหว่างวันที่ 1 ตุลาคม 2566 – 30 มิถุนายน 2567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sp>
        <p:nvSpPr>
          <p:cNvPr id="138" name="TextBox 171">
            <a:extLst>
              <a:ext uri="{FF2B5EF4-FFF2-40B4-BE49-F238E27FC236}">
                <a16:creationId xmlns:a16="http://schemas.microsoft.com/office/drawing/2014/main" id="{368E20D9-A293-4232-82E0-7C80472EC905}"/>
              </a:ext>
            </a:extLst>
          </p:cNvPr>
          <p:cNvSpPr txBox="1"/>
          <p:nvPr/>
        </p:nvSpPr>
        <p:spPr>
          <a:xfrm>
            <a:off x="5535925" y="5881407"/>
            <a:ext cx="2259402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ระดับความรุนแรง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sp>
        <p:nvSpPr>
          <p:cNvPr id="139" name="สี่เหลี่ยมผืนผ้า: มุมมน 138">
            <a:extLst>
              <a:ext uri="{FF2B5EF4-FFF2-40B4-BE49-F238E27FC236}">
                <a16:creationId xmlns:a16="http://schemas.microsoft.com/office/drawing/2014/main" id="{85E534E4-79AA-4E9D-B6A9-7EDA58298BB4}"/>
              </a:ext>
            </a:extLst>
          </p:cNvPr>
          <p:cNvSpPr/>
          <p:nvPr/>
        </p:nvSpPr>
        <p:spPr>
          <a:xfrm>
            <a:off x="4554878" y="6144047"/>
            <a:ext cx="949351" cy="588244"/>
          </a:xfrm>
          <a:prstGeom prst="roundRect">
            <a:avLst/>
          </a:prstGeom>
          <a:solidFill>
            <a:srgbClr val="C0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F5531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40" name="สี่เหลี่ยมผืนผ้า: มุมมน 139">
            <a:extLst>
              <a:ext uri="{FF2B5EF4-FFF2-40B4-BE49-F238E27FC236}">
                <a16:creationId xmlns:a16="http://schemas.microsoft.com/office/drawing/2014/main" id="{44C65AC7-2889-4B7F-98BF-1B43EC72496C}"/>
              </a:ext>
            </a:extLst>
          </p:cNvPr>
          <p:cNvSpPr/>
          <p:nvPr/>
        </p:nvSpPr>
        <p:spPr>
          <a:xfrm>
            <a:off x="5604104" y="6144047"/>
            <a:ext cx="949351" cy="588244"/>
          </a:xfrm>
          <a:prstGeom prst="roundRect">
            <a:avLst/>
          </a:prstGeom>
          <a:solidFill>
            <a:srgbClr val="FF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F5531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41" name="สี่เหลี่ยมผืนผ้า: มุมมน 140">
            <a:extLst>
              <a:ext uri="{FF2B5EF4-FFF2-40B4-BE49-F238E27FC236}">
                <a16:creationId xmlns:a16="http://schemas.microsoft.com/office/drawing/2014/main" id="{E3F248A2-F475-489D-A403-62090D1CC427}"/>
              </a:ext>
            </a:extLst>
          </p:cNvPr>
          <p:cNvSpPr/>
          <p:nvPr/>
        </p:nvSpPr>
        <p:spPr>
          <a:xfrm>
            <a:off x="6656439" y="6144047"/>
            <a:ext cx="949351" cy="588244"/>
          </a:xfrm>
          <a:prstGeom prst="roundRect">
            <a:avLst/>
          </a:prstGeom>
          <a:solidFill>
            <a:srgbClr val="FFFF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F5531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42" name="สี่เหลี่ยมผืนผ้า: มุมมน 141">
            <a:extLst>
              <a:ext uri="{FF2B5EF4-FFF2-40B4-BE49-F238E27FC236}">
                <a16:creationId xmlns:a16="http://schemas.microsoft.com/office/drawing/2014/main" id="{1031BA98-AE49-4551-ABC5-A346BAA59A9F}"/>
              </a:ext>
            </a:extLst>
          </p:cNvPr>
          <p:cNvSpPr/>
          <p:nvPr/>
        </p:nvSpPr>
        <p:spPr>
          <a:xfrm>
            <a:off x="7718952" y="6109678"/>
            <a:ext cx="949351" cy="588244"/>
          </a:xfrm>
          <a:prstGeom prst="roundRect">
            <a:avLst/>
          </a:prstGeom>
          <a:solidFill>
            <a:srgbClr val="00B05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F5531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43" name="กล่องข้อความ 142">
            <a:extLst>
              <a:ext uri="{FF2B5EF4-FFF2-40B4-BE49-F238E27FC236}">
                <a16:creationId xmlns:a16="http://schemas.microsoft.com/office/drawing/2014/main" id="{0B283580-5C21-4A42-B0A9-36A1B4D4E542}"/>
              </a:ext>
            </a:extLst>
          </p:cNvPr>
          <p:cNvSpPr txBox="1"/>
          <p:nvPr/>
        </p:nvSpPr>
        <p:spPr>
          <a:xfrm>
            <a:off x="4763151" y="6133664"/>
            <a:ext cx="737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13</a:t>
            </a:r>
          </a:p>
        </p:txBody>
      </p:sp>
      <p:sp>
        <p:nvSpPr>
          <p:cNvPr id="144" name="กล่องข้อความ 143">
            <a:extLst>
              <a:ext uri="{FF2B5EF4-FFF2-40B4-BE49-F238E27FC236}">
                <a16:creationId xmlns:a16="http://schemas.microsoft.com/office/drawing/2014/main" id="{65C62825-FED1-4171-8595-BA67FA960410}"/>
              </a:ext>
            </a:extLst>
          </p:cNvPr>
          <p:cNvSpPr txBox="1"/>
          <p:nvPr/>
        </p:nvSpPr>
        <p:spPr>
          <a:xfrm>
            <a:off x="5856097" y="6144047"/>
            <a:ext cx="554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11</a:t>
            </a:r>
          </a:p>
        </p:txBody>
      </p:sp>
      <p:sp>
        <p:nvSpPr>
          <p:cNvPr id="145" name="กล่องข้อความ 144">
            <a:extLst>
              <a:ext uri="{FF2B5EF4-FFF2-40B4-BE49-F238E27FC236}">
                <a16:creationId xmlns:a16="http://schemas.microsoft.com/office/drawing/2014/main" id="{D6E39E94-F644-4459-8CBE-7F34E8F5AFB6}"/>
              </a:ext>
            </a:extLst>
          </p:cNvPr>
          <p:cNvSpPr txBox="1"/>
          <p:nvPr/>
        </p:nvSpPr>
        <p:spPr>
          <a:xfrm>
            <a:off x="6840663" y="6124102"/>
            <a:ext cx="694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13</a:t>
            </a:r>
          </a:p>
        </p:txBody>
      </p:sp>
      <p:sp>
        <p:nvSpPr>
          <p:cNvPr id="146" name="กล่องข้อความ 145">
            <a:extLst>
              <a:ext uri="{FF2B5EF4-FFF2-40B4-BE49-F238E27FC236}">
                <a16:creationId xmlns:a16="http://schemas.microsoft.com/office/drawing/2014/main" id="{4E084419-E626-4312-A0A6-B1334B89CD47}"/>
              </a:ext>
            </a:extLst>
          </p:cNvPr>
          <p:cNvSpPr txBox="1"/>
          <p:nvPr/>
        </p:nvSpPr>
        <p:spPr>
          <a:xfrm>
            <a:off x="7724915" y="6124102"/>
            <a:ext cx="101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204</a:t>
            </a:r>
          </a:p>
        </p:txBody>
      </p:sp>
      <p:sp>
        <p:nvSpPr>
          <p:cNvPr id="147" name="สี่เหลี่ยมผืนผ้า: มุมมน 146">
            <a:extLst>
              <a:ext uri="{FF2B5EF4-FFF2-40B4-BE49-F238E27FC236}">
                <a16:creationId xmlns:a16="http://schemas.microsoft.com/office/drawing/2014/main" id="{553B2049-173C-451F-88CB-4472FD39FE24}"/>
              </a:ext>
            </a:extLst>
          </p:cNvPr>
          <p:cNvSpPr/>
          <p:nvPr/>
        </p:nvSpPr>
        <p:spPr>
          <a:xfrm>
            <a:off x="188677" y="5232383"/>
            <a:ext cx="2085934" cy="819900"/>
          </a:xfrm>
          <a:prstGeom prst="roundRect">
            <a:avLst/>
          </a:prstGeom>
          <a:ln>
            <a:solidFill>
              <a:srgbClr val="008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F5531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48" name="สี่เหลี่ยมผืนผ้า: มุมมน 147">
            <a:extLst>
              <a:ext uri="{FF2B5EF4-FFF2-40B4-BE49-F238E27FC236}">
                <a16:creationId xmlns:a16="http://schemas.microsoft.com/office/drawing/2014/main" id="{8F77ACCA-6343-4C4A-9A30-4A7F69D29515}"/>
              </a:ext>
            </a:extLst>
          </p:cNvPr>
          <p:cNvSpPr/>
          <p:nvPr/>
        </p:nvSpPr>
        <p:spPr>
          <a:xfrm>
            <a:off x="2390108" y="5241403"/>
            <a:ext cx="1890817" cy="819900"/>
          </a:xfrm>
          <a:prstGeom prst="roundRect">
            <a:avLst/>
          </a:prstGeom>
          <a:ln>
            <a:solidFill>
              <a:srgbClr val="FF99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5F5531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149" name="TextBox 171">
            <a:extLst>
              <a:ext uri="{FF2B5EF4-FFF2-40B4-BE49-F238E27FC236}">
                <a16:creationId xmlns:a16="http://schemas.microsoft.com/office/drawing/2014/main" id="{1E20D041-A5C9-4A3D-9B87-E3E7127D60A4}"/>
              </a:ext>
            </a:extLst>
          </p:cNvPr>
          <p:cNvSpPr txBox="1"/>
          <p:nvPr/>
        </p:nvSpPr>
        <p:spPr>
          <a:xfrm>
            <a:off x="1068368" y="4843648"/>
            <a:ext cx="225940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ผลการดำเนินงาน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sp>
        <p:nvSpPr>
          <p:cNvPr id="150" name="TextBox 178">
            <a:extLst>
              <a:ext uri="{FF2B5EF4-FFF2-40B4-BE49-F238E27FC236}">
                <a16:creationId xmlns:a16="http://schemas.microsoft.com/office/drawing/2014/main" id="{66674E04-BD47-4D86-BD43-542E0F621DB6}"/>
              </a:ext>
            </a:extLst>
          </p:cNvPr>
          <p:cNvSpPr txBox="1"/>
          <p:nvPr/>
        </p:nvSpPr>
        <p:spPr>
          <a:xfrm>
            <a:off x="2326103" y="5369224"/>
            <a:ext cx="208593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20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อยู่ระหว่างดำเนินการ</a:t>
            </a:r>
            <a:b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</a:b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- ราย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sp>
        <p:nvSpPr>
          <p:cNvPr id="151" name="TextBox 178">
            <a:extLst>
              <a:ext uri="{FF2B5EF4-FFF2-40B4-BE49-F238E27FC236}">
                <a16:creationId xmlns:a16="http://schemas.microsoft.com/office/drawing/2014/main" id="{B643230D-5662-42C1-B67E-92F09FE7C4E3}"/>
              </a:ext>
            </a:extLst>
          </p:cNvPr>
          <p:cNvSpPr txBox="1"/>
          <p:nvPr/>
        </p:nvSpPr>
        <p:spPr>
          <a:xfrm>
            <a:off x="196657" y="5360440"/>
            <a:ext cx="208593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20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ดำเนินการแล้ว</a:t>
            </a:r>
            <a:b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</a:b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nit" pitchFamily="2" charset="-34"/>
                <a:ea typeface="+mn-ea"/>
                <a:cs typeface="Kanit" pitchFamily="2" charset="-34"/>
              </a:rPr>
              <a:t>241 ราย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Kanit" pitchFamily="2" charset="-34"/>
              <a:ea typeface="+mn-ea"/>
              <a:cs typeface="Kanit" pitchFamily="2" charset="-34"/>
            </a:endParaRPr>
          </a:p>
        </p:txBody>
      </p:sp>
      <p:sp>
        <p:nvSpPr>
          <p:cNvPr id="152" name="TextBox 152">
            <a:extLst>
              <a:ext uri="{FF2B5EF4-FFF2-40B4-BE49-F238E27FC236}">
                <a16:creationId xmlns:a16="http://schemas.microsoft.com/office/drawing/2014/main" id="{8A803196-0323-4F7E-9B5B-7519927F42F8}"/>
              </a:ext>
            </a:extLst>
          </p:cNvPr>
          <p:cNvSpPr txBox="1"/>
          <p:nvPr/>
        </p:nvSpPr>
        <p:spPr>
          <a:xfrm>
            <a:off x="6957720" y="1764043"/>
            <a:ext cx="542219" cy="29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A128B"/>
                </a:solidFill>
                <a:effectLst/>
                <a:uLnTx/>
                <a:uFillTx/>
                <a:latin typeface="Th Sarabun New Bold"/>
                <a:ea typeface="+mn-ea"/>
                <a:cs typeface="+mn-cs"/>
              </a:rPr>
              <a:t>2</a:t>
            </a:r>
          </a:p>
        </p:txBody>
      </p:sp>
      <p:sp>
        <p:nvSpPr>
          <p:cNvPr id="153" name="TextBox 153">
            <a:extLst>
              <a:ext uri="{FF2B5EF4-FFF2-40B4-BE49-F238E27FC236}">
                <a16:creationId xmlns:a16="http://schemas.microsoft.com/office/drawing/2014/main" id="{2E675A0A-184B-4992-8610-DBB1F3B17649}"/>
              </a:ext>
            </a:extLst>
          </p:cNvPr>
          <p:cNvSpPr txBox="1"/>
          <p:nvPr/>
        </p:nvSpPr>
        <p:spPr>
          <a:xfrm>
            <a:off x="7452140" y="1676481"/>
            <a:ext cx="397879" cy="298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h Sarabun New Bold"/>
              </a:rPr>
              <a:t>กรณี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h Sarabun New Bold"/>
              </a:rPr>
              <a:t> </a:t>
            </a:r>
          </a:p>
        </p:txBody>
      </p:sp>
      <p:sp>
        <p:nvSpPr>
          <p:cNvPr id="154" name="TextBox 152">
            <a:extLst>
              <a:ext uri="{FF2B5EF4-FFF2-40B4-BE49-F238E27FC236}">
                <a16:creationId xmlns:a16="http://schemas.microsoft.com/office/drawing/2014/main" id="{67887657-34A3-4D94-9A13-24921384ED5F}"/>
              </a:ext>
            </a:extLst>
          </p:cNvPr>
          <p:cNvSpPr txBox="1"/>
          <p:nvPr/>
        </p:nvSpPr>
        <p:spPr>
          <a:xfrm>
            <a:off x="6966144" y="2121498"/>
            <a:ext cx="542219" cy="290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87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A128B"/>
                </a:solidFill>
                <a:effectLst/>
                <a:uLnTx/>
                <a:uFillTx/>
                <a:latin typeface="Th Sarabun New Bold"/>
                <a:ea typeface="+mn-ea"/>
                <a:cs typeface="+mn-cs"/>
              </a:rPr>
              <a:t>2</a:t>
            </a:r>
          </a:p>
        </p:txBody>
      </p:sp>
      <p:sp>
        <p:nvSpPr>
          <p:cNvPr id="155" name="TextBox 153">
            <a:extLst>
              <a:ext uri="{FF2B5EF4-FFF2-40B4-BE49-F238E27FC236}">
                <a16:creationId xmlns:a16="http://schemas.microsoft.com/office/drawing/2014/main" id="{3627942E-73AD-4461-AE87-E46A53D8B9D3}"/>
              </a:ext>
            </a:extLst>
          </p:cNvPr>
          <p:cNvSpPr txBox="1"/>
          <p:nvPr/>
        </p:nvSpPr>
        <p:spPr>
          <a:xfrm>
            <a:off x="7459846" y="2041434"/>
            <a:ext cx="397879" cy="298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28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h Sarabun New Bold"/>
              </a:rPr>
              <a:t>กรณี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h Sarabun New Bold"/>
              </a:rPr>
              <a:t> </a:t>
            </a:r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6D9F94B7-54C5-4497-8109-1E336B6DE95A}"/>
              </a:ext>
            </a:extLst>
          </p:cNvPr>
          <p:cNvSpPr/>
          <p:nvPr/>
        </p:nvSpPr>
        <p:spPr>
          <a:xfrm>
            <a:off x="4604837" y="5483418"/>
            <a:ext cx="4121579" cy="348046"/>
          </a:xfrm>
          <a:custGeom>
            <a:avLst/>
            <a:gdLst/>
            <a:ahLst/>
            <a:cxnLst/>
            <a:rect l="l" t="t" r="r" b="b"/>
            <a:pathLst>
              <a:path w="830098" h="82810">
                <a:moveTo>
                  <a:pt x="41405" y="0"/>
                </a:moveTo>
                <a:lnTo>
                  <a:pt x="788694" y="0"/>
                </a:lnTo>
                <a:cubicBezTo>
                  <a:pt x="799675" y="0"/>
                  <a:pt x="810206" y="4362"/>
                  <a:pt x="817971" y="12127"/>
                </a:cubicBezTo>
                <a:cubicBezTo>
                  <a:pt x="825736" y="19892"/>
                  <a:pt x="830098" y="30424"/>
                  <a:pt x="830098" y="41405"/>
                </a:cubicBezTo>
                <a:lnTo>
                  <a:pt x="830098" y="41405"/>
                </a:lnTo>
                <a:cubicBezTo>
                  <a:pt x="830098" y="52386"/>
                  <a:pt x="825736" y="62918"/>
                  <a:pt x="817971" y="70682"/>
                </a:cubicBezTo>
                <a:cubicBezTo>
                  <a:pt x="810206" y="78447"/>
                  <a:pt x="799675" y="82810"/>
                  <a:pt x="788694" y="82810"/>
                </a:cubicBezTo>
                <a:lnTo>
                  <a:pt x="41405" y="82810"/>
                </a:lnTo>
                <a:cubicBezTo>
                  <a:pt x="30424" y="82810"/>
                  <a:pt x="19892" y="78447"/>
                  <a:pt x="12127" y="70682"/>
                </a:cubicBezTo>
                <a:cubicBezTo>
                  <a:pt x="4362" y="62918"/>
                  <a:pt x="0" y="52386"/>
                  <a:pt x="0" y="41405"/>
                </a:cubicBezTo>
                <a:lnTo>
                  <a:pt x="0" y="41405"/>
                </a:lnTo>
                <a:cubicBezTo>
                  <a:pt x="0" y="30424"/>
                  <a:pt x="4362" y="19892"/>
                  <a:pt x="12127" y="12127"/>
                </a:cubicBezTo>
                <a:cubicBezTo>
                  <a:pt x="19892" y="4362"/>
                  <a:pt x="30424" y="0"/>
                  <a:pt x="41405" y="0"/>
                </a:cubicBezTo>
                <a:close/>
              </a:path>
            </a:pathLst>
          </a:custGeom>
          <a:solidFill>
            <a:srgbClr val="FFFFFE"/>
          </a:solidFill>
        </p:spPr>
      </p:sp>
      <p:sp>
        <p:nvSpPr>
          <p:cNvPr id="93" name="TextBox 172">
            <a:extLst>
              <a:ext uri="{FF2B5EF4-FFF2-40B4-BE49-F238E27FC236}">
                <a16:creationId xmlns:a16="http://schemas.microsoft.com/office/drawing/2014/main" id="{E2E5CF33-59F3-4A12-BCB3-BECD66F70A7B}"/>
              </a:ext>
            </a:extLst>
          </p:cNvPr>
          <p:cNvSpPr txBox="1"/>
          <p:nvPr/>
        </p:nvSpPr>
        <p:spPr>
          <a:xfrm>
            <a:off x="5222992" y="5509680"/>
            <a:ext cx="3603120" cy="295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20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พฤติกรรมเด็กและเยาวชน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A128B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15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กรณี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B60C468-3AE9-4C69-B00E-035EC79C7B2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888" y="5507223"/>
            <a:ext cx="379073" cy="37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9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7BCC68B0-2130-4136-AB0A-47D4A24DB290}"/>
              </a:ext>
            </a:extLst>
          </p:cNvPr>
          <p:cNvSpPr/>
          <p:nvPr/>
        </p:nvSpPr>
        <p:spPr>
          <a:xfrm>
            <a:off x="79129" y="53283"/>
            <a:ext cx="8996214" cy="6686955"/>
          </a:xfrm>
          <a:prstGeom prst="rect">
            <a:avLst/>
          </a:prstGeom>
          <a:solidFill>
            <a:srgbClr val="FFFFFF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srgbClr val="FFC7D4"/>
              </a:solidFill>
              <a:effectLst/>
              <a:uLnTx/>
              <a:uFillTx/>
              <a:latin typeface="Arial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52014" y="2000341"/>
            <a:ext cx="450520" cy="516221"/>
          </a:xfrm>
          <a:custGeom>
            <a:avLst/>
            <a:gdLst/>
            <a:ahLst/>
            <a:cxnLst/>
            <a:rect l="l" t="t" r="r" b="b"/>
            <a:pathLst>
              <a:path w="480555" h="550636">
                <a:moveTo>
                  <a:pt x="0" y="0"/>
                </a:moveTo>
                <a:lnTo>
                  <a:pt x="480555" y="0"/>
                </a:lnTo>
                <a:lnTo>
                  <a:pt x="480555" y="550635"/>
                </a:lnTo>
                <a:lnTo>
                  <a:pt x="0" y="550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652446" y="685801"/>
            <a:ext cx="199049" cy="199049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D60"/>
            </a:solidFill>
            <a:ln w="9525" cap="sq">
              <a:solidFill>
                <a:srgbClr val="436487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83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88" b="0" i="0" u="none" strike="noStrike" kern="1200" cap="none" spc="0" normalizeH="0" baseline="0" noProof="0">
                <a:ln>
                  <a:noFill/>
                </a:ln>
                <a:solidFill>
                  <a:srgbClr val="2D1B6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46907" y="685801"/>
            <a:ext cx="199049" cy="19904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D60"/>
            </a:solidFill>
            <a:ln w="9525" cap="sq">
              <a:solidFill>
                <a:srgbClr val="436487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183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88" b="0" i="0" u="none" strike="noStrike" kern="1200" cap="none" spc="0" normalizeH="0" baseline="0" noProof="0">
                <a:ln>
                  <a:noFill/>
                </a:ln>
                <a:solidFill>
                  <a:srgbClr val="2D1B6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-1102164" y="203590"/>
            <a:ext cx="797012" cy="1599841"/>
          </a:xfrm>
          <a:custGeom>
            <a:avLst/>
            <a:gdLst/>
            <a:ahLst/>
            <a:cxnLst/>
            <a:rect l="l" t="t" r="r" b="b"/>
            <a:pathLst>
              <a:path w="850146" h="1706497">
                <a:moveTo>
                  <a:pt x="0" y="0"/>
                </a:moveTo>
                <a:lnTo>
                  <a:pt x="850146" y="0"/>
                </a:lnTo>
                <a:lnTo>
                  <a:pt x="850146" y="1706497"/>
                </a:lnTo>
                <a:lnTo>
                  <a:pt x="0" y="17064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47786" y="4885671"/>
            <a:ext cx="1648904" cy="1217222"/>
            <a:chOff x="0" y="0"/>
            <a:chExt cx="651419" cy="72349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1419" cy="723498"/>
            </a:xfrm>
            <a:prstGeom prst="roundRect">
              <a:avLst/>
            </a:prstGeom>
            <a:solidFill>
              <a:srgbClr val="E477A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651419" cy="752073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0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88" b="0" i="0" u="none" strike="noStrike" kern="1200" cap="none" spc="0" normalizeH="0" baseline="0" noProof="0">
                <a:ln>
                  <a:noFill/>
                </a:ln>
                <a:solidFill>
                  <a:srgbClr val="2D1B6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863456" y="4836555"/>
            <a:ext cx="2429818" cy="1903683"/>
            <a:chOff x="0" y="0"/>
            <a:chExt cx="928926" cy="7234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28926" cy="723498"/>
            </a:xfrm>
            <a:custGeom>
              <a:avLst/>
              <a:gdLst/>
              <a:ahLst/>
              <a:cxnLst/>
              <a:rect l="l" t="t" r="r" b="b"/>
              <a:pathLst>
                <a:path w="928926" h="723498">
                  <a:moveTo>
                    <a:pt x="111124" y="0"/>
                  </a:moveTo>
                  <a:lnTo>
                    <a:pt x="817803" y="0"/>
                  </a:lnTo>
                  <a:cubicBezTo>
                    <a:pt x="879175" y="0"/>
                    <a:pt x="928926" y="49752"/>
                    <a:pt x="928926" y="111124"/>
                  </a:cubicBezTo>
                  <a:lnTo>
                    <a:pt x="928926" y="612374"/>
                  </a:lnTo>
                  <a:cubicBezTo>
                    <a:pt x="928926" y="673746"/>
                    <a:pt x="879175" y="723498"/>
                    <a:pt x="817803" y="723498"/>
                  </a:cubicBezTo>
                  <a:lnTo>
                    <a:pt x="111124" y="723498"/>
                  </a:lnTo>
                  <a:cubicBezTo>
                    <a:pt x="49752" y="723498"/>
                    <a:pt x="0" y="673746"/>
                    <a:pt x="0" y="612374"/>
                  </a:cubicBezTo>
                  <a:lnTo>
                    <a:pt x="0" y="111124"/>
                  </a:lnTo>
                  <a:cubicBezTo>
                    <a:pt x="0" y="49752"/>
                    <a:pt x="49752" y="0"/>
                    <a:pt x="111124" y="0"/>
                  </a:cubicBezTo>
                  <a:close/>
                </a:path>
              </a:pathLst>
            </a:custGeom>
            <a:solidFill>
              <a:srgbClr val="E477A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928926" cy="752073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0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88" b="0" i="0" u="none" strike="noStrike" kern="1200" cap="none" spc="0" normalizeH="0" baseline="0" noProof="0">
                <a:ln>
                  <a:noFill/>
                </a:ln>
                <a:solidFill>
                  <a:srgbClr val="2D1B6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382612" y="4809301"/>
            <a:ext cx="2430821" cy="1831353"/>
            <a:chOff x="0" y="0"/>
            <a:chExt cx="850245" cy="72349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50245" cy="723498"/>
            </a:xfrm>
            <a:custGeom>
              <a:avLst/>
              <a:gdLst/>
              <a:ahLst/>
              <a:cxnLst/>
              <a:rect l="l" t="t" r="r" b="b"/>
              <a:pathLst>
                <a:path w="850245" h="723498">
                  <a:moveTo>
                    <a:pt x="121407" y="0"/>
                  </a:moveTo>
                  <a:lnTo>
                    <a:pt x="728838" y="0"/>
                  </a:lnTo>
                  <a:cubicBezTo>
                    <a:pt x="795889" y="0"/>
                    <a:pt x="850245" y="54356"/>
                    <a:pt x="850245" y="121407"/>
                  </a:cubicBezTo>
                  <a:lnTo>
                    <a:pt x="850245" y="602091"/>
                  </a:lnTo>
                  <a:cubicBezTo>
                    <a:pt x="850245" y="634290"/>
                    <a:pt x="837454" y="665170"/>
                    <a:pt x="814686" y="687938"/>
                  </a:cubicBezTo>
                  <a:cubicBezTo>
                    <a:pt x="791917" y="710707"/>
                    <a:pt x="761037" y="723498"/>
                    <a:pt x="728838" y="723498"/>
                  </a:cubicBezTo>
                  <a:lnTo>
                    <a:pt x="121407" y="723498"/>
                  </a:lnTo>
                  <a:cubicBezTo>
                    <a:pt x="89208" y="723498"/>
                    <a:pt x="58327" y="710707"/>
                    <a:pt x="35559" y="687938"/>
                  </a:cubicBezTo>
                  <a:cubicBezTo>
                    <a:pt x="12791" y="665170"/>
                    <a:pt x="0" y="634290"/>
                    <a:pt x="0" y="602091"/>
                  </a:cubicBezTo>
                  <a:lnTo>
                    <a:pt x="0" y="121407"/>
                  </a:lnTo>
                  <a:cubicBezTo>
                    <a:pt x="0" y="89208"/>
                    <a:pt x="12791" y="58327"/>
                    <a:pt x="35559" y="35559"/>
                  </a:cubicBezTo>
                  <a:cubicBezTo>
                    <a:pt x="58327" y="12791"/>
                    <a:pt x="89208" y="0"/>
                    <a:pt x="121407" y="0"/>
                  </a:cubicBezTo>
                  <a:close/>
                </a:path>
              </a:pathLst>
            </a:custGeom>
            <a:solidFill>
              <a:srgbClr val="E477A1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850245" cy="752073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0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88" b="0" i="0" u="none" strike="noStrike" kern="1200" cap="none" spc="0" normalizeH="0" baseline="0" noProof="0">
                <a:ln>
                  <a:noFill/>
                </a:ln>
                <a:solidFill>
                  <a:srgbClr val="2D1B6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938449" y="4783831"/>
            <a:ext cx="1950574" cy="1831353"/>
            <a:chOff x="0" y="0"/>
            <a:chExt cx="703431" cy="7234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03431" cy="723498"/>
            </a:xfrm>
            <a:custGeom>
              <a:avLst/>
              <a:gdLst/>
              <a:ahLst/>
              <a:cxnLst/>
              <a:rect l="l" t="t" r="r" b="b"/>
              <a:pathLst>
                <a:path w="703431" h="723498">
                  <a:moveTo>
                    <a:pt x="146746" y="0"/>
                  </a:moveTo>
                  <a:lnTo>
                    <a:pt x="556685" y="0"/>
                  </a:lnTo>
                  <a:cubicBezTo>
                    <a:pt x="637730" y="0"/>
                    <a:pt x="703431" y="65700"/>
                    <a:pt x="703431" y="146746"/>
                  </a:cubicBezTo>
                  <a:lnTo>
                    <a:pt x="703431" y="576752"/>
                  </a:lnTo>
                  <a:cubicBezTo>
                    <a:pt x="703431" y="615671"/>
                    <a:pt x="687970" y="652996"/>
                    <a:pt x="660450" y="680517"/>
                  </a:cubicBezTo>
                  <a:cubicBezTo>
                    <a:pt x="632930" y="708037"/>
                    <a:pt x="595604" y="723498"/>
                    <a:pt x="556685" y="723498"/>
                  </a:cubicBezTo>
                  <a:lnTo>
                    <a:pt x="146746" y="723498"/>
                  </a:lnTo>
                  <a:cubicBezTo>
                    <a:pt x="107827" y="723498"/>
                    <a:pt x="70501" y="708037"/>
                    <a:pt x="42981" y="680517"/>
                  </a:cubicBezTo>
                  <a:cubicBezTo>
                    <a:pt x="15461" y="652996"/>
                    <a:pt x="0" y="615671"/>
                    <a:pt x="0" y="576752"/>
                  </a:cubicBezTo>
                  <a:lnTo>
                    <a:pt x="0" y="146746"/>
                  </a:lnTo>
                  <a:cubicBezTo>
                    <a:pt x="0" y="107827"/>
                    <a:pt x="15461" y="70501"/>
                    <a:pt x="42981" y="42981"/>
                  </a:cubicBezTo>
                  <a:cubicBezTo>
                    <a:pt x="70501" y="15461"/>
                    <a:pt x="107827" y="0"/>
                    <a:pt x="146746" y="0"/>
                  </a:cubicBezTo>
                  <a:close/>
                </a:path>
              </a:pathLst>
            </a:custGeom>
            <a:solidFill>
              <a:srgbClr val="E477A1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703431" cy="752073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0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688" b="0" i="0" u="none" strike="noStrike" kern="1200" cap="none" spc="0" normalizeH="0" baseline="0" noProof="0">
                <a:ln>
                  <a:noFill/>
                </a:ln>
                <a:solidFill>
                  <a:srgbClr val="2D1B6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63778" y="53283"/>
            <a:ext cx="8961052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3.3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ปัญหาความรุนแรงต่อ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เด็ก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สตรี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คนพิการผู้สูงอายุ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3CBFC">
                  <a:lumMod val="25000"/>
                </a:srgbClr>
              </a:solidFill>
              <a:effectLst/>
              <a:uLnTx/>
              <a:uFillTx/>
              <a:latin typeface="Kanit" pitchFamily="2" charset="-34"/>
              <a:ea typeface="Genty Sans"/>
              <a:cs typeface="Kanit" pitchFamily="2" charset="-34"/>
              <a:sym typeface="Genty San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C3CBFC">
                    <a:lumMod val="25000"/>
                  </a:srgbClr>
                </a:solidFill>
                <a:effectLst/>
                <a:uLnTx/>
                <a:uFillTx/>
                <a:latin typeface="Kanit" pitchFamily="2" charset="-34"/>
                <a:ea typeface="Genty Sans"/>
                <a:cs typeface="Kanit" pitchFamily="2" charset="-34"/>
                <a:sym typeface="Genty Sans"/>
              </a:rPr>
              <a:t>และบุคคลในครอบครัวในพื้นที่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3CBFC">
                  <a:lumMod val="25000"/>
                </a:srgbClr>
              </a:solidFill>
              <a:effectLst/>
              <a:uLnTx/>
              <a:uFillTx/>
              <a:latin typeface="Kanit" pitchFamily="2" charset="-34"/>
              <a:ea typeface="Genty Sans"/>
              <a:cs typeface="Kanit" pitchFamily="2" charset="-34"/>
              <a:sym typeface="Genty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98506" y="755108"/>
            <a:ext cx="5706582" cy="386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330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สถิติการรับแจ้งเหตุ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จำนวน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12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ราย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</a:t>
            </a:r>
            <a:r>
              <a:rPr kumimoji="0" lang="th-TH" sz="11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(กรณีเจ้าหน้าที่ลงพื้นที่ให้การช่วยเหลือ)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Bold"/>
              <a:cs typeface="Kanit" pitchFamily="2" charset="-34"/>
              <a:sym typeface="Athiti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219800" y="1167504"/>
            <a:ext cx="3731705" cy="579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55023" marR="0" lvl="1" indent="-177511" algn="l" defTabSz="457200" rtl="0" eaLnBrk="1" fontAlgn="auto" latinLnBrk="0" hangingPunct="1">
              <a:lnSpc>
                <a:spcPts val="23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ศรส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12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ราย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</a:t>
            </a:r>
          </a:p>
          <a:p>
            <a:pPr marL="355023" marR="0" lvl="1" indent="-177511" algn="l" defTabSz="457200" rtl="0" eaLnBrk="1" fontAlgn="auto" latinLnBrk="0" hangingPunct="1">
              <a:lnSpc>
                <a:spcPts val="230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อื่นๆ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-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ราย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Bold"/>
              <a:cs typeface="Kanit" pitchFamily="2" charset="-34"/>
              <a:sym typeface="Athiti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-35032" y="4586500"/>
            <a:ext cx="2014538" cy="377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48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รูปแบบการกระทำความรุนแรง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Bold"/>
              <a:cs typeface="Kanit" pitchFamily="2" charset="-34"/>
              <a:sym typeface="Athiti Bold"/>
            </a:endParaRPr>
          </a:p>
          <a:p>
            <a:pPr marL="0" marR="0" lvl="0" indent="0" algn="ctr" defTabSz="457200" rtl="0" eaLnBrk="1" fontAlgn="auto" latinLnBrk="0" hangingPunct="1">
              <a:lnSpc>
                <a:spcPts val="148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Bold"/>
              <a:cs typeface="Kanit" pitchFamily="2" charset="-34"/>
              <a:sym typeface="Athiti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2396780" y="4561385"/>
            <a:ext cx="1575837" cy="210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69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9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สาเหตุปัจจัยการกระตุ้น</a:t>
            </a:r>
            <a:endParaRPr kumimoji="0" lang="en-US" sz="1209" b="1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Bold"/>
              <a:cs typeface="Kanit" pitchFamily="2" charset="-34"/>
              <a:sym typeface="Athiti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4837086" y="4535416"/>
            <a:ext cx="1531777" cy="236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93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5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ผู้กระทำความรุนแรง</a:t>
            </a:r>
            <a:endParaRPr kumimoji="0" lang="en-US" sz="1385" b="1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Bold"/>
              <a:cs typeface="Kanit" pitchFamily="2" charset="-34"/>
              <a:sym typeface="Athiti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7291981" y="4523627"/>
            <a:ext cx="1175011" cy="222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81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93" b="1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สถานที่เกิดเหตุ</a:t>
            </a:r>
            <a:endParaRPr kumimoji="0" lang="en-US" sz="1293" b="1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Bold"/>
              <a:cs typeface="Kanit" pitchFamily="2" charset="-34"/>
              <a:sym typeface="Athiti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6203697" y="834566"/>
            <a:ext cx="1547813" cy="357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8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38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Athiti Bold"/>
                <a:ea typeface="Athiti Bold"/>
                <a:cs typeface="Kanit Medium" pitchFamily="2" charset="-34"/>
                <a:sym typeface="Athiti Bold"/>
              </a:rPr>
              <a:t> </a:t>
            </a:r>
            <a:r>
              <a:rPr kumimoji="0" lang="en-US" sz="2038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Athiti Bold"/>
                <a:ea typeface="Athiti Bold"/>
                <a:cs typeface="Kanit Medium" pitchFamily="2" charset="-34"/>
                <a:sym typeface="Athiti Bold"/>
              </a:rPr>
              <a:t>มาตรการ</a:t>
            </a:r>
            <a:endParaRPr kumimoji="0" lang="en-US" sz="2038" b="0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Athiti Bold"/>
              <a:ea typeface="Athiti Bold"/>
              <a:cs typeface="Kanit Medium" pitchFamily="2" charset="-34"/>
              <a:sym typeface="Athiti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5946907" y="1228683"/>
            <a:ext cx="3029827" cy="723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9022" marR="0" lvl="1" indent="-149511" algn="l" defTabSz="457200" rtl="0" eaLnBrk="1" fontAlgn="auto" latinLnBrk="0" hangingPunct="1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จัดกิจกรรมเดินรณรงค์ยุติความรุนแรงต่อเด็ก</a:t>
            </a:r>
            <a:r>
              <a:rPr kumimoji="0" lang="en-US" sz="1385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 </a:t>
            </a: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สตรี</a:t>
            </a:r>
            <a:r>
              <a:rPr kumimoji="0" lang="en-US" sz="1385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 </a:t>
            </a: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และบุคคลในครอบครัว</a:t>
            </a:r>
            <a:endParaRPr kumimoji="0" lang="en-US" sz="1385" b="0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Medium"/>
              <a:cs typeface="Kanit" pitchFamily="2" charset="-34"/>
              <a:sym typeface="Athiti Medium"/>
            </a:endParaRPr>
          </a:p>
          <a:p>
            <a:pPr marL="299022" marR="0" lvl="1" indent="-149511" algn="l" defTabSz="457200" rtl="0" eaLnBrk="1" fontAlgn="auto" latinLnBrk="0" hangingPunct="1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ประชาสัมพันธ์เน้นย้ำกับอพม.ในพื้นที่</a:t>
            </a:r>
            <a:endParaRPr kumimoji="0" lang="en-US" sz="1385" b="0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Medium"/>
              <a:cs typeface="Kanit" pitchFamily="2" charset="-34"/>
              <a:sym typeface="Athiti Medium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6337770" y="2119965"/>
            <a:ext cx="1547813" cy="357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85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38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Athiti Bold"/>
                <a:ea typeface="Athiti Bold"/>
                <a:cs typeface="Kanit Medium" pitchFamily="2" charset="-34"/>
                <a:sym typeface="Athiti Bold"/>
              </a:rPr>
              <a:t>การดำเนินงาน</a:t>
            </a:r>
            <a:endParaRPr kumimoji="0" lang="en-US" sz="2038" b="0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Athiti Bold"/>
              <a:ea typeface="Athiti Bold"/>
              <a:cs typeface="Kanit Medium" pitchFamily="2" charset="-34"/>
              <a:sym typeface="Athiti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6046431" y="2544936"/>
            <a:ext cx="2831425" cy="145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9022" marR="0" lvl="1" indent="-149511" algn="l" defTabSz="457200" rtl="0" eaLnBrk="1" fontAlgn="auto" latinLnBrk="0" hangingPunct="1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เดินรณรงค์ยุติความรุนแรงต่อเด็ก</a:t>
            </a:r>
            <a:r>
              <a:rPr kumimoji="0" lang="en-US" sz="1385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 </a:t>
            </a: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สตรี</a:t>
            </a:r>
            <a:r>
              <a:rPr kumimoji="0" lang="en-US" sz="1385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 </a:t>
            </a: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และบุคคลในครอบครัว</a:t>
            </a:r>
            <a:r>
              <a:rPr kumimoji="0" lang="en-US" sz="1385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 </a:t>
            </a:r>
            <a:r>
              <a:rPr kumimoji="0" lang="en-US" sz="13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ภายในงานลอยกระทง</a:t>
            </a:r>
            <a:endParaRPr kumimoji="0" lang="en-US" sz="1385" b="0" i="0" u="none" strike="noStrike" kern="1200" cap="none" spc="0" normalizeH="0" baseline="0" noProof="0" dirty="0">
              <a:ln>
                <a:noFill/>
              </a:ln>
              <a:solidFill>
                <a:srgbClr val="210B57"/>
              </a:solidFill>
              <a:effectLst/>
              <a:uLnTx/>
              <a:uFillTx/>
              <a:latin typeface="Kanit" pitchFamily="2" charset="-34"/>
              <a:ea typeface="Athiti Medium"/>
              <a:cs typeface="Kanit" pitchFamily="2" charset="-34"/>
              <a:sym typeface="Athiti Medium"/>
            </a:endParaRPr>
          </a:p>
          <a:p>
            <a:pPr marL="299022" marR="0" lvl="1" indent="-149511" algn="l" defTabSz="457200" rtl="0" eaLnBrk="1" fontAlgn="auto" latinLnBrk="0" hangingPunct="1">
              <a:lnSpc>
                <a:spcPts val="1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385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Medium"/>
                <a:cs typeface="Kanit" pitchFamily="2" charset="-34"/>
                <a:sym typeface="Athiti Medium"/>
              </a:rPr>
              <a:t>เน้นย้ำกับอพม.ในพื้นที่ในการเฝ้าระวังและคัดกรองการแจ้งเหตุความรุนแรงในครอบครัวในพื้นที่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94431" y="4119122"/>
            <a:ext cx="2146240" cy="322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85" b="0" i="0" u="none" strike="noStrike" kern="1200" cap="none" spc="0" normalizeH="0" baseline="0" noProof="0" dirty="0" err="1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ข้อมูลการรับแจ้งเหตุ</a:t>
            </a:r>
            <a:r>
              <a:rPr kumimoji="0" lang="en-US" sz="1885" b="0" i="0" u="none" strike="noStrike" kern="1200" cap="none" spc="0" normalizeH="0" baseline="0" noProof="0" dirty="0">
                <a:ln>
                  <a:noFill/>
                </a:ln>
                <a:solidFill>
                  <a:srgbClr val="210B57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</a:t>
            </a:r>
          </a:p>
        </p:txBody>
      </p:sp>
      <p:sp>
        <p:nvSpPr>
          <p:cNvPr id="53" name="TextBox 45">
            <a:extLst>
              <a:ext uri="{FF2B5EF4-FFF2-40B4-BE49-F238E27FC236}">
                <a16:creationId xmlns:a16="http://schemas.microsoft.com/office/drawing/2014/main" id="{F9C81B2B-A9D6-4685-84D6-8B0D4680C1A8}"/>
              </a:ext>
            </a:extLst>
          </p:cNvPr>
          <p:cNvSpPr txBox="1"/>
          <p:nvPr/>
        </p:nvSpPr>
        <p:spPr>
          <a:xfrm>
            <a:off x="235755" y="5145333"/>
            <a:ext cx="1472965" cy="6560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8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ทำร้ายร่างกาย</a:t>
            </a:r>
          </a:p>
          <a:p>
            <a:pPr marL="0" marR="0" lvl="0" indent="0" algn="ctr" defTabSz="457200" rtl="0" eaLnBrk="1" fontAlgn="auto" latinLnBrk="0" hangingPunct="1">
              <a:lnSpc>
                <a:spcPts val="26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8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12 </a:t>
            </a:r>
            <a:r>
              <a:rPr kumimoji="0" lang="th-TH" sz="188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ราย</a:t>
            </a:r>
            <a:r>
              <a:rPr kumimoji="0" lang="en-US" sz="188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nit" pitchFamily="2" charset="-34"/>
                <a:ea typeface="Athiti Bold"/>
                <a:cs typeface="Kanit" pitchFamily="2" charset="-34"/>
                <a:sym typeface="Athiti Bold"/>
              </a:rPr>
              <a:t> </a:t>
            </a:r>
          </a:p>
        </p:txBody>
      </p:sp>
      <p:graphicFrame>
        <p:nvGraphicFramePr>
          <p:cNvPr id="56" name="แผนภูมิ 55">
            <a:extLst>
              <a:ext uri="{FF2B5EF4-FFF2-40B4-BE49-F238E27FC236}">
                <a16:creationId xmlns:a16="http://schemas.microsoft.com/office/drawing/2014/main" id="{34809F31-8113-4951-B782-205A23D88807}"/>
              </a:ext>
            </a:extLst>
          </p:cNvPr>
          <p:cNvGraphicFramePr/>
          <p:nvPr/>
        </p:nvGraphicFramePr>
        <p:xfrm>
          <a:off x="1661278" y="4707497"/>
          <a:ext cx="2848373" cy="2112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7" name="แผนภูมิ 56">
            <a:extLst>
              <a:ext uri="{FF2B5EF4-FFF2-40B4-BE49-F238E27FC236}">
                <a16:creationId xmlns:a16="http://schemas.microsoft.com/office/drawing/2014/main" id="{69B6A34F-C402-4A62-88F5-48F38508EB6E}"/>
              </a:ext>
            </a:extLst>
          </p:cNvPr>
          <p:cNvGraphicFramePr/>
          <p:nvPr/>
        </p:nvGraphicFramePr>
        <p:xfrm>
          <a:off x="4303573" y="4757291"/>
          <a:ext cx="2520160" cy="1892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8" name="แผนภูมิ 57">
            <a:extLst>
              <a:ext uri="{FF2B5EF4-FFF2-40B4-BE49-F238E27FC236}">
                <a16:creationId xmlns:a16="http://schemas.microsoft.com/office/drawing/2014/main" id="{E425E683-C51E-4FD2-AEFF-82C841BC4E6F}"/>
              </a:ext>
            </a:extLst>
          </p:cNvPr>
          <p:cNvGraphicFramePr/>
          <p:nvPr/>
        </p:nvGraphicFramePr>
        <p:xfrm>
          <a:off x="6730507" y="4673668"/>
          <a:ext cx="2520160" cy="1892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66" name="รูปภาพ 65">
            <a:extLst>
              <a:ext uri="{FF2B5EF4-FFF2-40B4-BE49-F238E27FC236}">
                <a16:creationId xmlns:a16="http://schemas.microsoft.com/office/drawing/2014/main" id="{C91121DC-A097-46B6-A55A-1CC49A6B77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846" y="1950739"/>
            <a:ext cx="5855208" cy="2164080"/>
          </a:xfrm>
          <a:prstGeom prst="rect">
            <a:avLst/>
          </a:prstGeom>
        </p:spPr>
      </p:pic>
      <p:cxnSp>
        <p:nvCxnSpPr>
          <p:cNvPr id="68" name="ตัวเชื่อมต่อตรง 67">
            <a:extLst>
              <a:ext uri="{FF2B5EF4-FFF2-40B4-BE49-F238E27FC236}">
                <a16:creationId xmlns:a16="http://schemas.microsoft.com/office/drawing/2014/main" id="{849F20C6-59DB-485D-AC22-2B3AFC090158}"/>
              </a:ext>
            </a:extLst>
          </p:cNvPr>
          <p:cNvCxnSpPr/>
          <p:nvPr/>
        </p:nvCxnSpPr>
        <p:spPr>
          <a:xfrm>
            <a:off x="861646" y="1948513"/>
            <a:ext cx="0" cy="18683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ตัวเชื่อมต่อตรง 68">
            <a:extLst>
              <a:ext uri="{FF2B5EF4-FFF2-40B4-BE49-F238E27FC236}">
                <a16:creationId xmlns:a16="http://schemas.microsoft.com/office/drawing/2014/main" id="{58952A58-5466-4D76-9059-552C736117D1}"/>
              </a:ext>
            </a:extLst>
          </p:cNvPr>
          <p:cNvCxnSpPr/>
          <p:nvPr/>
        </p:nvCxnSpPr>
        <p:spPr>
          <a:xfrm>
            <a:off x="1857594" y="1948513"/>
            <a:ext cx="0" cy="18683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ตัวเชื่อมต่อตรง 69">
            <a:extLst>
              <a:ext uri="{FF2B5EF4-FFF2-40B4-BE49-F238E27FC236}">
                <a16:creationId xmlns:a16="http://schemas.microsoft.com/office/drawing/2014/main" id="{F4FD137B-11E2-4937-A8F2-77148354EE53}"/>
              </a:ext>
            </a:extLst>
          </p:cNvPr>
          <p:cNvCxnSpPr>
            <a:cxnSpLocks/>
          </p:cNvCxnSpPr>
          <p:nvPr/>
        </p:nvCxnSpPr>
        <p:spPr>
          <a:xfrm>
            <a:off x="2751970" y="2646485"/>
            <a:ext cx="0" cy="91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ตัวเชื่อมต่อตรง 71">
            <a:extLst>
              <a:ext uri="{FF2B5EF4-FFF2-40B4-BE49-F238E27FC236}">
                <a16:creationId xmlns:a16="http://schemas.microsoft.com/office/drawing/2014/main" id="{EAD874D3-0C42-4853-A93E-8667FADE51A3}"/>
              </a:ext>
            </a:extLst>
          </p:cNvPr>
          <p:cNvCxnSpPr/>
          <p:nvPr/>
        </p:nvCxnSpPr>
        <p:spPr>
          <a:xfrm>
            <a:off x="6055054" y="1948513"/>
            <a:ext cx="0" cy="18683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ตัวเชื่อมต่อตรง 72">
            <a:extLst>
              <a:ext uri="{FF2B5EF4-FFF2-40B4-BE49-F238E27FC236}">
                <a16:creationId xmlns:a16="http://schemas.microsoft.com/office/drawing/2014/main" id="{ED983219-FD0A-4316-9B5E-4C6E481E91F3}"/>
              </a:ext>
            </a:extLst>
          </p:cNvPr>
          <p:cNvCxnSpPr>
            <a:cxnSpLocks/>
          </p:cNvCxnSpPr>
          <p:nvPr/>
        </p:nvCxnSpPr>
        <p:spPr>
          <a:xfrm>
            <a:off x="3660508" y="2657641"/>
            <a:ext cx="0" cy="91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ตัวเชื่อมต่อตรง 73">
            <a:extLst>
              <a:ext uri="{FF2B5EF4-FFF2-40B4-BE49-F238E27FC236}">
                <a16:creationId xmlns:a16="http://schemas.microsoft.com/office/drawing/2014/main" id="{CFF8D6E6-EC6E-4E5A-B5B1-20F0FCF0448D}"/>
              </a:ext>
            </a:extLst>
          </p:cNvPr>
          <p:cNvCxnSpPr>
            <a:cxnSpLocks/>
          </p:cNvCxnSpPr>
          <p:nvPr/>
        </p:nvCxnSpPr>
        <p:spPr>
          <a:xfrm>
            <a:off x="4638420" y="2646485"/>
            <a:ext cx="0" cy="91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ตัวเชื่อมต่อตรง 74">
            <a:extLst>
              <a:ext uri="{FF2B5EF4-FFF2-40B4-BE49-F238E27FC236}">
                <a16:creationId xmlns:a16="http://schemas.microsoft.com/office/drawing/2014/main" id="{738F7D35-0428-4282-A315-276196A4D23A}"/>
              </a:ext>
            </a:extLst>
          </p:cNvPr>
          <p:cNvCxnSpPr>
            <a:cxnSpLocks/>
          </p:cNvCxnSpPr>
          <p:nvPr/>
        </p:nvCxnSpPr>
        <p:spPr>
          <a:xfrm>
            <a:off x="5598022" y="2646485"/>
            <a:ext cx="0" cy="91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614527"/>
      </p:ext>
    </p:extLst>
  </p:cSld>
  <p:clrMapOvr>
    <a:masterClrMapping/>
  </p:clrMapOvr>
</p:sld>
</file>

<file path=ppt/theme/theme1.xml><?xml version="1.0" encoding="utf-8"?>
<a:theme xmlns:a="http://schemas.openxmlformats.org/drawingml/2006/main" name="Islands and Archipelagos by Slidesgo">
  <a:themeElements>
    <a:clrScheme name="Simple Light">
      <a:dk1>
        <a:srgbClr val="FFFFFF"/>
      </a:dk1>
      <a:lt1>
        <a:srgbClr val="5F5531"/>
      </a:lt1>
      <a:dk2>
        <a:srgbClr val="A18572"/>
      </a:dk2>
      <a:lt2>
        <a:srgbClr val="F2CAA2"/>
      </a:lt2>
      <a:accent1>
        <a:srgbClr val="F9C04E"/>
      </a:accent1>
      <a:accent2>
        <a:srgbClr val="515C16"/>
      </a:accent2>
      <a:accent3>
        <a:srgbClr val="A59A1B"/>
      </a:accent3>
      <a:accent4>
        <a:srgbClr val="D8C72B"/>
      </a:accent4>
      <a:accent5>
        <a:srgbClr val="C3E9F3"/>
      </a:accent5>
      <a:accent6>
        <a:srgbClr val="40BBCD"/>
      </a:accent6>
      <a:hlink>
        <a:srgbClr val="6E643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te Instagram Business Plan Infographics by Slidesgo">
  <a:themeElements>
    <a:clrScheme name="Simple Light">
      <a:dk1>
        <a:srgbClr val="2D1B61"/>
      </a:dk1>
      <a:lt1>
        <a:srgbClr val="FFC7D4"/>
      </a:lt1>
      <a:dk2>
        <a:srgbClr val="F39BB2"/>
      </a:dk2>
      <a:lt2>
        <a:srgbClr val="E7D6FD"/>
      </a:lt2>
      <a:accent1>
        <a:srgbClr val="D8C0FF"/>
      </a:accent1>
      <a:accent2>
        <a:srgbClr val="FFCCB8"/>
      </a:accent2>
      <a:accent3>
        <a:srgbClr val="FFB79A"/>
      </a:accent3>
      <a:accent4>
        <a:srgbClr val="FFFEE7"/>
      </a:accent4>
      <a:accent5>
        <a:srgbClr val="BDFFCE"/>
      </a:accent5>
      <a:accent6>
        <a:srgbClr val="C3CBFC"/>
      </a:accent6>
      <a:hlink>
        <a:srgbClr val="2D1B6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243</Words>
  <Application>Microsoft Office PowerPoint</Application>
  <PresentationFormat>นำเสนอทางหน้าจอ (4:3)</PresentationFormat>
  <Paragraphs>54</Paragraphs>
  <Slides>2</Slides>
  <Notes>2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17</vt:i4>
      </vt:variant>
      <vt:variant>
        <vt:lpstr>ธีม</vt:lpstr>
      </vt:variant>
      <vt:variant>
        <vt:i4>2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21" baseType="lpstr">
      <vt:lpstr>Bebas Neue</vt:lpstr>
      <vt:lpstr>Athiti Bold</vt:lpstr>
      <vt:lpstr>Montserrat Medium</vt:lpstr>
      <vt:lpstr>Fredoka One</vt:lpstr>
      <vt:lpstr>TH SarabunPSK</vt:lpstr>
      <vt:lpstr>Roboto Condensed Light</vt:lpstr>
      <vt:lpstr>RSU</vt:lpstr>
      <vt:lpstr>Montserrat</vt:lpstr>
      <vt:lpstr>Patrick Hand</vt:lpstr>
      <vt:lpstr>Kanit</vt:lpstr>
      <vt:lpstr>Calibri</vt:lpstr>
      <vt:lpstr>PT Sans</vt:lpstr>
      <vt:lpstr>Englebert</vt:lpstr>
      <vt:lpstr>Th Sarabun New Bold</vt:lpstr>
      <vt:lpstr>Arial</vt:lpstr>
      <vt:lpstr>Nunito Light</vt:lpstr>
      <vt:lpstr>DM Sans Medium</vt:lpstr>
      <vt:lpstr>Islands and Archipelagos by Slidesgo</vt:lpstr>
      <vt:lpstr>1_Cute Instagram Business Plan Infographics by Slidesgo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อมร คุ้มภัย</dc:creator>
  <cp:lastModifiedBy>อมร คุ้มภัย</cp:lastModifiedBy>
  <cp:revision>2</cp:revision>
  <dcterms:created xsi:type="dcterms:W3CDTF">2024-07-17T11:03:34Z</dcterms:created>
  <dcterms:modified xsi:type="dcterms:W3CDTF">2024-07-17T11:05:13Z</dcterms:modified>
</cp:coreProperties>
</file>